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8" r:id="rId1"/>
    <p:sldMasterId id="2147483920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1313"/>
    <a:srgbClr val="981818"/>
    <a:srgbClr val="223961"/>
    <a:srgbClr val="20365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  <dgm:t>
        <a:bodyPr/>
        <a:lstStyle/>
        <a:p>
          <a:pPr algn="just"/>
          <a:r>
            <a:rPr lang="ru-RU" sz="2000" dirty="0">
              <a:solidFill>
                <a:srgbClr val="002060"/>
              </a:solidFill>
              <a:latin typeface="+mn-lt"/>
            </a:rPr>
            <a:t>Повышение качества подготовки специалистов</a:t>
          </a:r>
          <a:r>
            <a:rPr lang="en-US" sz="2000" dirty="0">
              <a:solidFill>
                <a:srgbClr val="002060"/>
              </a:solidFill>
              <a:latin typeface="+mn-lt"/>
            </a:rPr>
            <a:t>;</a:t>
          </a:r>
          <a:endParaRPr lang="ru-RU" sz="2000" dirty="0">
            <a:solidFill>
              <a:srgbClr val="002060"/>
            </a:solidFill>
            <a:latin typeface="+mn-lt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88900">
            <a:srgbClr val="20365D">
              <a:alpha val="86000"/>
            </a:srgbClr>
          </a:glow>
        </a:effectLst>
      </dgm:spPr>
      <dgm:t>
        <a:bodyPr/>
        <a:lstStyle/>
        <a:p>
          <a:endParaRPr lang="ru-RU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  <dgm:t>
        <a:bodyPr spcFirstLastPara="0" vert="horz" wrap="square" lIns="496257" tIns="33020" rIns="33020" bIns="33020" numCol="1" spcCol="1270" anchor="ctr" anchorCtr="0"/>
        <a:lstStyle/>
        <a:p>
          <a:pPr algn="just"/>
          <a:r>
            <a:rPr lang="ru-RU" sz="2000" dirty="0">
              <a:solidFill>
                <a:srgbClr val="002060"/>
              </a:solidFill>
            </a:rPr>
            <a:t> Улучшение социально-бытовых условий проживания  студентов в общежитии</a:t>
          </a:r>
          <a:r>
            <a:rPr lang="en-US" sz="2000" dirty="0">
              <a:solidFill>
                <a:srgbClr val="002060"/>
              </a:solidFill>
            </a:rPr>
            <a:t>;</a:t>
          </a:r>
          <a:endParaRPr lang="ru-RU" sz="2500" dirty="0">
            <a:solidFill>
              <a:srgbClr val="002060"/>
            </a:solidFill>
          </a:endParaRP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  <dgm:t>
        <a:bodyPr spcFirstLastPara="0" vert="horz" wrap="square" lIns="496257" tIns="33020" rIns="33020" bIns="33020" numCol="1" spcCol="1270" anchor="ctr" anchorCtr="0"/>
        <a:lstStyle/>
        <a:p>
          <a:pPr algn="just"/>
          <a:r>
            <a:rPr lang="ru-RU" sz="2000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 Совершенствование</a:t>
          </a:r>
          <a:r>
            <a:rPr lang="ru-RU" sz="2000" kern="1200" dirty="0">
              <a:solidFill>
                <a:srgbClr val="002060"/>
              </a:solidFill>
              <a:latin typeface="+mn-lt"/>
            </a:rPr>
            <a:t> научной деятельности и культурного  досуга</a:t>
          </a:r>
          <a:r>
            <a:rPr lang="en-US" sz="2000" kern="1200" dirty="0">
              <a:solidFill>
                <a:srgbClr val="002060"/>
              </a:solidFill>
              <a:latin typeface="+mn-lt"/>
            </a:rPr>
            <a:t>; </a:t>
          </a:r>
          <a:r>
            <a:rPr lang="ru-RU" sz="2000" kern="1200" dirty="0">
              <a:solidFill>
                <a:srgbClr val="002060"/>
              </a:solidFill>
              <a:latin typeface="+mn-lt"/>
            </a:rPr>
            <a:t>проведение идеологической, идейно-воспитательной работы со студенческой молодежью</a:t>
          </a:r>
          <a:r>
            <a:rPr lang="en-US" sz="2000" kern="1200" dirty="0">
              <a:solidFill>
                <a:srgbClr val="002060"/>
              </a:solidFill>
              <a:latin typeface="+mn-lt"/>
            </a:rPr>
            <a:t>;</a:t>
          </a:r>
          <a:endParaRPr lang="ru-RU" sz="2000" kern="1200" dirty="0">
            <a:solidFill>
              <a:srgbClr val="002060"/>
            </a:solidFill>
            <a:latin typeface="+mn-lt"/>
          </a:endParaRP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  <dgm:t>
        <a:bodyPr spcFirstLastPara="0" vert="horz" wrap="square" lIns="496257" tIns="33020" rIns="33020" bIns="33020" numCol="1" spcCol="1270" anchor="ctr" anchorCtr="0"/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  <a:latin typeface="Calisto MT" panose="02040603050505030304"/>
              <a:ea typeface="+mn-ea"/>
              <a:cs typeface="+mn-cs"/>
            </a:rPr>
            <a:t> Подготовка студента к выполнению социальных ролей – гражданина, патриота, профессионала и семьянина</a:t>
          </a: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/>
        </a:p>
      </dgm:t>
    </dgm:pt>
    <dgm:pt modelId="{A85F0951-62C9-4479-8958-561703541BB5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7EEA05C4-E43F-4564-A66C-AC4145C9AEE4}" type="pres">
      <dgm:prSet presAssocID="{17ED592F-3713-413D-B021-160463456B4B}" presName="Name1" presStyleCnt="0"/>
      <dgm:spPr/>
    </dgm:pt>
    <dgm:pt modelId="{C27DD76A-3DC0-4313-B891-0C22B46B86EB}" type="pres">
      <dgm:prSet presAssocID="{17ED592F-3713-413D-B021-160463456B4B}" presName="cycle" presStyleCnt="0"/>
      <dgm:spPr/>
    </dgm:pt>
    <dgm:pt modelId="{BF4F43FD-1790-4B96-99B4-7ED861C3AE2C}" type="pres">
      <dgm:prSet presAssocID="{17ED592F-3713-413D-B021-160463456B4B}" presName="srcNode" presStyleLbl="node1" presStyleIdx="0" presStyleCnt="4"/>
      <dgm:spPr/>
    </dgm:pt>
    <dgm:pt modelId="{AE610CBA-C3FB-42CA-9378-8458E82C320C}" type="pres">
      <dgm:prSet presAssocID="{17ED592F-3713-413D-B021-160463456B4B}" presName="conn" presStyleLbl="parChTrans1D2" presStyleIdx="0" presStyleCnt="1"/>
      <dgm:spPr/>
    </dgm:pt>
    <dgm:pt modelId="{3D80593B-890E-4C3F-B36D-9CF9ED5F6DC1}" type="pres">
      <dgm:prSet presAssocID="{17ED592F-3713-413D-B021-160463456B4B}" presName="extraNode" presStyleLbl="node1" presStyleIdx="0" presStyleCnt="4"/>
      <dgm:spPr/>
    </dgm:pt>
    <dgm:pt modelId="{DB66DDA5-7EB4-4132-AB93-84541C89951D}" type="pres">
      <dgm:prSet presAssocID="{17ED592F-3713-413D-B021-160463456B4B}" presName="dstNode" presStyleLbl="node1" presStyleIdx="0" presStyleCnt="4"/>
      <dgm:spPr/>
    </dgm:pt>
    <dgm:pt modelId="{EE30D14D-009D-4D93-9DCE-846CBCB2B61D}" type="pres">
      <dgm:prSet presAssocID="{7FE34287-15FE-4CF7-A84F-210A522552CB}" presName="text_1" presStyleLbl="node1" presStyleIdx="0" presStyleCnt="4">
        <dgm:presLayoutVars>
          <dgm:bulletEnabled val="1"/>
        </dgm:presLayoutVars>
      </dgm:prSet>
      <dgm:spPr>
        <a:xfrm>
          <a:off x="460128" y="312440"/>
          <a:ext cx="5580684" cy="625205"/>
        </a:xfrm>
        <a:prstGeom prst="rect">
          <a:avLst/>
        </a:prstGeom>
      </dgm:spPr>
    </dgm:pt>
    <dgm:pt modelId="{D4430B3E-73CF-4F5E-8F73-5A595EF72368}" type="pres">
      <dgm:prSet presAssocID="{7FE34287-15FE-4CF7-A84F-210A522552CB}" presName="accent_1" presStyleCnt="0"/>
      <dgm:spPr/>
    </dgm:pt>
    <dgm:pt modelId="{439DEDCF-24FC-475F-BF8E-B8D32B28179D}" type="pres">
      <dgm:prSet presAssocID="{7FE34287-15FE-4CF7-A84F-210A522552CB}" presName="accentRepeatNode" presStyleLbl="solidFgAcc1" presStyleIdx="0" presStyleCnt="4"/>
      <dgm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</dgm:pt>
    <dgm:pt modelId="{03668CF2-FD2B-4601-ACC8-6094A0CE5887}" type="pres">
      <dgm:prSet presAssocID="{19D2FFD2-C559-49C3-B1FA-6E30FE82267A}" presName="text_2" presStyleLbl="node1" presStyleIdx="1" presStyleCnt="4">
        <dgm:presLayoutVars>
          <dgm:bulletEnabled val="1"/>
        </dgm:presLayoutVars>
      </dgm:prSet>
      <dgm:spPr>
        <a:xfrm>
          <a:off x="818573" y="1250411"/>
          <a:ext cx="5222240" cy="625205"/>
        </a:xfrm>
        <a:prstGeom prst="rect">
          <a:avLst/>
        </a:prstGeom>
      </dgm:spPr>
    </dgm:pt>
    <dgm:pt modelId="{4C8849F7-4D25-4ADC-91EA-5421B3E90DA6}" type="pres">
      <dgm:prSet presAssocID="{19D2FFD2-C559-49C3-B1FA-6E30FE82267A}" presName="accent_2" presStyleCnt="0"/>
      <dgm:spPr/>
    </dgm:pt>
    <dgm:pt modelId="{B2555096-7F0D-48FE-B01F-1A5C30C5EB87}" type="pres">
      <dgm:prSet presAssocID="{19D2FFD2-C559-49C3-B1FA-6E30FE82267A}" presName="accentRepeatNode" presStyleLbl="solidFgAcc1" presStyleIdx="1" presStyleCnt="4"/>
      <dgm:spPr>
        <a:xfrm>
          <a:off x="427819" y="1172260"/>
          <a:ext cx="781507" cy="78150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</dgm:pt>
    <dgm:pt modelId="{3D3F0F3C-54A6-411B-94C7-3137CA8B2C79}" type="pres">
      <dgm:prSet presAssocID="{971BC939-7CC3-4830-A81D-EF542BCD620E}" presName="text_3" presStyleLbl="node1" presStyleIdx="2" presStyleCnt="4">
        <dgm:presLayoutVars>
          <dgm:bulletEnabled val="1"/>
        </dgm:presLayoutVars>
      </dgm:prSet>
      <dgm:spPr>
        <a:xfrm>
          <a:off x="818573" y="2188382"/>
          <a:ext cx="5222240" cy="625205"/>
        </a:xfrm>
        <a:prstGeom prst="rect">
          <a:avLst/>
        </a:prstGeom>
      </dgm:spPr>
    </dgm:pt>
    <dgm:pt modelId="{439BFC85-4069-4013-A4AA-7A1D5318C92F}" type="pres">
      <dgm:prSet presAssocID="{971BC939-7CC3-4830-A81D-EF542BCD620E}" presName="accent_3" presStyleCnt="0"/>
      <dgm:spPr/>
    </dgm:pt>
    <dgm:pt modelId="{948EAC0E-7322-4247-9FC8-52D089BADEE2}" type="pres">
      <dgm:prSet presAssocID="{971BC939-7CC3-4830-A81D-EF542BCD620E}" presName="accentRepeatNode" presStyleLbl="solidFgAcc1" presStyleIdx="2" presStyleCnt="4"/>
      <dgm:spPr>
        <a:xfrm>
          <a:off x="427819" y="2110232"/>
          <a:ext cx="781507" cy="78150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</dgm:pt>
    <dgm:pt modelId="{0B87770C-3B24-4295-A325-3DEE06E83674}" type="pres">
      <dgm:prSet presAssocID="{9B2DCC5C-0B28-4CEA-9ADB-2B53BE23ACC5}" presName="text_4" presStyleLbl="node1" presStyleIdx="3" presStyleCnt="4">
        <dgm:presLayoutVars>
          <dgm:bulletEnabled val="1"/>
        </dgm:presLayoutVars>
      </dgm:prSet>
      <dgm:spPr>
        <a:xfrm>
          <a:off x="460128" y="3126353"/>
          <a:ext cx="5580684" cy="625205"/>
        </a:xfrm>
        <a:prstGeom prst="rect">
          <a:avLst/>
        </a:prstGeom>
      </dgm:spPr>
    </dgm:pt>
    <dgm:pt modelId="{0B6CCA63-70A5-4BE5-AFD1-10410FA73534}" type="pres">
      <dgm:prSet presAssocID="{9B2DCC5C-0B28-4CEA-9ADB-2B53BE23ACC5}" presName="accent_4" presStyleCnt="0"/>
      <dgm:spPr/>
    </dgm:pt>
    <dgm:pt modelId="{6D24BE46-04BD-480F-A943-306790E535F0}" type="pres">
      <dgm:prSet presAssocID="{9B2DCC5C-0B28-4CEA-9ADB-2B53BE23ACC5}" presName="accentRepeatNode" presStyleLbl="solidFgAcc1" presStyleIdx="3" presStyleCnt="4"/>
      <dgm:spPr>
        <a:xfrm>
          <a:off x="69375" y="3048203"/>
          <a:ext cx="781507" cy="78150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gm:spPr>
    </dgm:pt>
  </dgm:ptLst>
  <dgm:cxnLst>
    <dgm:cxn modelId="{E31C801C-DBE9-4953-B41E-F6D8D7619766}" type="presOf" srcId="{7FE34287-15FE-4CF7-A84F-210A522552CB}" destId="{EE30D14D-009D-4D93-9DCE-846CBCB2B61D}" srcOrd="0" destOrd="0" presId="urn:microsoft.com/office/officeart/2008/layout/VerticalCurvedList"/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4CEC652A-5D96-41B3-B698-5A7597C04C9A}" type="presOf" srcId="{971BC939-7CC3-4830-A81D-EF542BCD620E}" destId="{3D3F0F3C-54A6-411B-94C7-3137CA8B2C79}" srcOrd="0" destOrd="0" presId="urn:microsoft.com/office/officeart/2008/layout/VerticalCurvedList"/>
    <dgm:cxn modelId="{0D98654E-CF18-46A6-B6F5-C7E164AF30B4}" type="presOf" srcId="{19D2FFD2-C559-49C3-B1FA-6E30FE82267A}" destId="{03668CF2-FD2B-4601-ACC8-6094A0CE5887}" srcOrd="0" destOrd="0" presId="urn:microsoft.com/office/officeart/2008/layout/VerticalCurvedList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C5F34CE-0825-477C-8AD3-5DC8A9A22B66}" type="presOf" srcId="{17ED592F-3713-413D-B021-160463456B4B}" destId="{A85F0951-62C9-4479-8958-561703541BB5}" srcOrd="0" destOrd="0" presId="urn:microsoft.com/office/officeart/2008/layout/VerticalCurvedList"/>
    <dgm:cxn modelId="{3786C9D4-17B2-4D53-92C0-52856D5132D8}" type="presOf" srcId="{C06B6941-25A9-4396-9566-2BA3590786D1}" destId="{AE610CBA-C3FB-42CA-9378-8458E82C320C}" srcOrd="0" destOrd="0" presId="urn:microsoft.com/office/officeart/2008/layout/VerticalCurvedList"/>
    <dgm:cxn modelId="{5E9FEDD8-636F-4378-8C69-069AD7E697E9}" type="presOf" srcId="{9B2DCC5C-0B28-4CEA-9ADB-2B53BE23ACC5}" destId="{0B87770C-3B24-4295-A325-3DEE06E83674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B04771DF-4210-4DB3-AAD0-60ED0E48E847}" type="presParOf" srcId="{A85F0951-62C9-4479-8958-561703541BB5}" destId="{7EEA05C4-E43F-4564-A66C-AC4145C9AEE4}" srcOrd="0" destOrd="0" presId="urn:microsoft.com/office/officeart/2008/layout/VerticalCurvedList"/>
    <dgm:cxn modelId="{AF5B2F27-BDF1-4C26-97C8-8ABA53731790}" type="presParOf" srcId="{7EEA05C4-E43F-4564-A66C-AC4145C9AEE4}" destId="{C27DD76A-3DC0-4313-B891-0C22B46B86EB}" srcOrd="0" destOrd="0" presId="urn:microsoft.com/office/officeart/2008/layout/VerticalCurvedList"/>
    <dgm:cxn modelId="{333257C0-8FFA-4393-8749-0624656CEAB3}" type="presParOf" srcId="{C27DD76A-3DC0-4313-B891-0C22B46B86EB}" destId="{BF4F43FD-1790-4B96-99B4-7ED861C3AE2C}" srcOrd="0" destOrd="0" presId="urn:microsoft.com/office/officeart/2008/layout/VerticalCurvedList"/>
    <dgm:cxn modelId="{98D152AA-CF09-402E-AF7A-28949735D502}" type="presParOf" srcId="{C27DD76A-3DC0-4313-B891-0C22B46B86EB}" destId="{AE610CBA-C3FB-42CA-9378-8458E82C320C}" srcOrd="1" destOrd="0" presId="urn:microsoft.com/office/officeart/2008/layout/VerticalCurvedList"/>
    <dgm:cxn modelId="{CB0A1C56-2718-40BC-8025-32A4DAE98962}" type="presParOf" srcId="{C27DD76A-3DC0-4313-B891-0C22B46B86EB}" destId="{3D80593B-890E-4C3F-B36D-9CF9ED5F6DC1}" srcOrd="2" destOrd="0" presId="urn:microsoft.com/office/officeart/2008/layout/VerticalCurvedList"/>
    <dgm:cxn modelId="{50183EEB-EBC2-4E7D-8726-E62546AA86A0}" type="presParOf" srcId="{C27DD76A-3DC0-4313-B891-0C22B46B86EB}" destId="{DB66DDA5-7EB4-4132-AB93-84541C89951D}" srcOrd="3" destOrd="0" presId="urn:microsoft.com/office/officeart/2008/layout/VerticalCurvedList"/>
    <dgm:cxn modelId="{4FB9C365-703C-45BB-B3ED-03F65841172E}" type="presParOf" srcId="{7EEA05C4-E43F-4564-A66C-AC4145C9AEE4}" destId="{EE30D14D-009D-4D93-9DCE-846CBCB2B61D}" srcOrd="1" destOrd="0" presId="urn:microsoft.com/office/officeart/2008/layout/VerticalCurvedList"/>
    <dgm:cxn modelId="{9A688C31-F219-4445-8C9A-EAF9F13D136B}" type="presParOf" srcId="{7EEA05C4-E43F-4564-A66C-AC4145C9AEE4}" destId="{D4430B3E-73CF-4F5E-8F73-5A595EF72368}" srcOrd="2" destOrd="0" presId="urn:microsoft.com/office/officeart/2008/layout/VerticalCurvedList"/>
    <dgm:cxn modelId="{A10A9AE0-045B-4740-AF20-BF81B31DDF3D}" type="presParOf" srcId="{D4430B3E-73CF-4F5E-8F73-5A595EF72368}" destId="{439DEDCF-24FC-475F-BF8E-B8D32B28179D}" srcOrd="0" destOrd="0" presId="urn:microsoft.com/office/officeart/2008/layout/VerticalCurvedList"/>
    <dgm:cxn modelId="{7F5EFEBD-4B63-41B4-BF51-EB1B8F0E2335}" type="presParOf" srcId="{7EEA05C4-E43F-4564-A66C-AC4145C9AEE4}" destId="{03668CF2-FD2B-4601-ACC8-6094A0CE5887}" srcOrd="3" destOrd="0" presId="urn:microsoft.com/office/officeart/2008/layout/VerticalCurvedList"/>
    <dgm:cxn modelId="{43099452-1C1B-4FA5-91DE-ADF0ADFF4AF6}" type="presParOf" srcId="{7EEA05C4-E43F-4564-A66C-AC4145C9AEE4}" destId="{4C8849F7-4D25-4ADC-91EA-5421B3E90DA6}" srcOrd="4" destOrd="0" presId="urn:microsoft.com/office/officeart/2008/layout/VerticalCurvedList"/>
    <dgm:cxn modelId="{5394E4AB-6070-4590-8FC7-D59234BD2D31}" type="presParOf" srcId="{4C8849F7-4D25-4ADC-91EA-5421B3E90DA6}" destId="{B2555096-7F0D-48FE-B01F-1A5C30C5EB87}" srcOrd="0" destOrd="0" presId="urn:microsoft.com/office/officeart/2008/layout/VerticalCurvedList"/>
    <dgm:cxn modelId="{3D76D8A3-6758-437C-A22B-787276478DB1}" type="presParOf" srcId="{7EEA05C4-E43F-4564-A66C-AC4145C9AEE4}" destId="{3D3F0F3C-54A6-411B-94C7-3137CA8B2C79}" srcOrd="5" destOrd="0" presId="urn:microsoft.com/office/officeart/2008/layout/VerticalCurvedList"/>
    <dgm:cxn modelId="{6BC47483-EB57-4060-B844-B277516ED88B}" type="presParOf" srcId="{7EEA05C4-E43F-4564-A66C-AC4145C9AEE4}" destId="{439BFC85-4069-4013-A4AA-7A1D5318C92F}" srcOrd="6" destOrd="0" presId="urn:microsoft.com/office/officeart/2008/layout/VerticalCurvedList"/>
    <dgm:cxn modelId="{A2239573-92A3-4CD2-B8EC-D1F4BAE40A2D}" type="presParOf" srcId="{439BFC85-4069-4013-A4AA-7A1D5318C92F}" destId="{948EAC0E-7322-4247-9FC8-52D089BADEE2}" srcOrd="0" destOrd="0" presId="urn:microsoft.com/office/officeart/2008/layout/VerticalCurvedList"/>
    <dgm:cxn modelId="{B9BFC447-9ED6-4EAD-99A2-C4B16123D828}" type="presParOf" srcId="{7EEA05C4-E43F-4564-A66C-AC4145C9AEE4}" destId="{0B87770C-3B24-4295-A325-3DEE06E83674}" srcOrd="7" destOrd="0" presId="urn:microsoft.com/office/officeart/2008/layout/VerticalCurvedList"/>
    <dgm:cxn modelId="{BE88FDF0-2E2D-4526-897F-C197492D6314}" type="presParOf" srcId="{7EEA05C4-E43F-4564-A66C-AC4145C9AEE4}" destId="{0B6CCA63-70A5-4BE5-AFD1-10410FA73534}" srcOrd="8" destOrd="0" presId="urn:microsoft.com/office/officeart/2008/layout/VerticalCurvedList"/>
    <dgm:cxn modelId="{F988414C-5E51-4EFE-85BF-3EF152E364F9}" type="presParOf" srcId="{0B6CCA63-70A5-4BE5-AFD1-10410FA73534}" destId="{6D24BE46-04BD-480F-A943-306790E535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1">
              <a:lumMod val="75000"/>
            </a:schemeClr>
          </a:solidFill>
          <a:prstDash val="solid"/>
        </a:ln>
        <a:effectLst>
          <a:glow rad="63500">
            <a:schemeClr val="accent1">
              <a:lumMod val="75000"/>
              <a:alpha val="72000"/>
            </a:schemeClr>
          </a:glow>
        </a:effectLst>
      </dgm:spPr>
      <dgm:t>
        <a:bodyPr/>
        <a:lstStyle/>
        <a:p>
          <a:pPr algn="just"/>
          <a:r>
            <a:rPr lang="ru-RU" sz="2000" dirty="0">
              <a:solidFill>
                <a:schemeClr val="accent1">
                  <a:lumMod val="75000"/>
                </a:schemeClr>
              </a:solidFill>
              <a:latin typeface="+mn-lt"/>
            </a:rPr>
            <a:t>Планирует работу сектора</a:t>
          </a:r>
          <a:r>
            <a:rPr lang="en-US" sz="2000" dirty="0">
              <a:solidFill>
                <a:schemeClr val="accent1">
                  <a:lumMod val="75000"/>
                </a:schemeClr>
              </a:solidFill>
              <a:latin typeface="+mn-lt"/>
            </a:rPr>
            <a:t>;</a:t>
          </a:r>
          <a:endParaRPr lang="ru-RU" sz="2000" dirty="0">
            <a:solidFill>
              <a:schemeClr val="accent1">
                <a:lumMod val="75000"/>
              </a:schemeClr>
            </a:solidFill>
            <a:latin typeface="+mn-lt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63500">
            <a:schemeClr val="accent1">
              <a:lumMod val="75000"/>
              <a:alpha val="86000"/>
            </a:schemeClr>
          </a:glow>
        </a:effectLst>
      </dgm:spPr>
      <dgm:t>
        <a:bodyPr/>
        <a:lstStyle/>
        <a:p>
          <a:endParaRPr lang="ru-RU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gm:spPr>
      <dgm:t>
        <a:bodyPr spcFirstLastPara="0" vert="horz" wrap="square" lIns="484402" tIns="50800" rIns="50800" bIns="50800" numCol="1" spcCol="1270" anchor="ctr" anchorCtr="0"/>
        <a:lstStyle/>
        <a:p>
          <a:pPr algn="just"/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Ведет информационно-</a:t>
          </a:r>
          <a:r>
            <a:rPr lang="ru-RU" sz="1900" kern="1200" dirty="0" err="1">
              <a:solidFill>
                <a:schemeClr val="accent1">
                  <a:lumMod val="75000"/>
                </a:schemeClr>
              </a:solidFill>
            </a:rPr>
            <a:t>пропагандисткую</a:t>
          </a:r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 работу среди студентов по основным направлениям социально-экономической, </a:t>
          </a:r>
          <a:r>
            <a:rPr lang="ru-RU" sz="20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политической</a:t>
          </a:r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 и духовной жизни государства и общества в  области государственной молодежной политики</a:t>
          </a:r>
          <a:r>
            <a:rPr lang="en-US" sz="1900" kern="1200" dirty="0">
              <a:solidFill>
                <a:schemeClr val="accent1">
                  <a:lumMod val="75000"/>
                </a:schemeClr>
              </a:solidFill>
            </a:rPr>
            <a:t>;</a:t>
          </a:r>
          <a:endParaRPr lang="ru-RU" sz="1900" kern="1200" dirty="0">
            <a:solidFill>
              <a:schemeClr val="accent1">
                <a:lumMod val="75000"/>
              </a:schemeClr>
            </a:solidFill>
          </a:endParaRP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gm:spPr>
      <dgm:t>
        <a:bodyPr spcFirstLastPara="0" vert="horz" wrap="square" lIns="484402" tIns="50800" rIns="50800" bIns="50800" numCol="1" spcCol="1270" anchor="ctr" anchorCtr="0"/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Проводит работы по патриотическому, гражданскому, нравственному воспитанию студентов</a:t>
          </a:r>
          <a:r>
            <a:rPr lang="en-US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1900" kern="1200" dirty="0">
            <a:solidFill>
              <a:srgbClr val="BC451B">
                <a:lumMod val="75000"/>
              </a:srgbClr>
            </a:solidFill>
            <a:latin typeface="Calisto MT" panose="02040603050505030304"/>
            <a:ea typeface="+mn-ea"/>
            <a:cs typeface="+mn-cs"/>
          </a:endParaRP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gm:spPr>
      <dgm:t>
        <a:bodyPr spcFirstLastPara="0" vert="horz" wrap="square" lIns="484402" tIns="50800" rIns="50800" bIns="50800" numCol="1" spcCol="1270" anchor="ctr" anchorCtr="0"/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Готовит отчеты о деятельности сектора.</a:t>
          </a: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/>
        </a:p>
      </dgm:t>
    </dgm:pt>
    <dgm:pt modelId="{A85F0951-62C9-4479-8958-561703541BB5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7EEA05C4-E43F-4564-A66C-AC4145C9AEE4}" type="pres">
      <dgm:prSet presAssocID="{17ED592F-3713-413D-B021-160463456B4B}" presName="Name1" presStyleCnt="0"/>
      <dgm:spPr/>
    </dgm:pt>
    <dgm:pt modelId="{C27DD76A-3DC0-4313-B891-0C22B46B86EB}" type="pres">
      <dgm:prSet presAssocID="{17ED592F-3713-413D-B021-160463456B4B}" presName="cycle" presStyleCnt="0"/>
      <dgm:spPr/>
    </dgm:pt>
    <dgm:pt modelId="{BF4F43FD-1790-4B96-99B4-7ED861C3AE2C}" type="pres">
      <dgm:prSet presAssocID="{17ED592F-3713-413D-B021-160463456B4B}" presName="srcNode" presStyleLbl="node1" presStyleIdx="0" presStyleCnt="4"/>
      <dgm:spPr/>
    </dgm:pt>
    <dgm:pt modelId="{AE610CBA-C3FB-42CA-9378-8458E82C320C}" type="pres">
      <dgm:prSet presAssocID="{17ED592F-3713-413D-B021-160463456B4B}" presName="conn" presStyleLbl="parChTrans1D2" presStyleIdx="0" presStyleCnt="1"/>
      <dgm:spPr/>
    </dgm:pt>
    <dgm:pt modelId="{3D80593B-890E-4C3F-B36D-9CF9ED5F6DC1}" type="pres">
      <dgm:prSet presAssocID="{17ED592F-3713-413D-B021-160463456B4B}" presName="extraNode" presStyleLbl="node1" presStyleIdx="0" presStyleCnt="4"/>
      <dgm:spPr/>
    </dgm:pt>
    <dgm:pt modelId="{DB66DDA5-7EB4-4132-AB93-84541C89951D}" type="pres">
      <dgm:prSet presAssocID="{17ED592F-3713-413D-B021-160463456B4B}" presName="dstNode" presStyleLbl="node1" presStyleIdx="0" presStyleCnt="4"/>
      <dgm:spPr/>
    </dgm:pt>
    <dgm:pt modelId="{EE30D14D-009D-4D93-9DCE-846CBCB2B61D}" type="pres">
      <dgm:prSet presAssocID="{7FE34287-15FE-4CF7-A84F-210A522552CB}" presName="text_1" presStyleLbl="node1" presStyleIdx="0" presStyleCnt="4" custLinFactNeighborX="-85" custLinFactNeighborY="-103">
        <dgm:presLayoutVars>
          <dgm:bulletEnabled val="1"/>
        </dgm:presLayoutVars>
      </dgm:prSet>
      <dgm:spPr>
        <a:xfrm>
          <a:off x="460128" y="312440"/>
          <a:ext cx="5580684" cy="625205"/>
        </a:xfrm>
        <a:prstGeom prst="rect">
          <a:avLst/>
        </a:prstGeom>
      </dgm:spPr>
    </dgm:pt>
    <dgm:pt modelId="{D4430B3E-73CF-4F5E-8F73-5A595EF72368}" type="pres">
      <dgm:prSet presAssocID="{7FE34287-15FE-4CF7-A84F-210A522552CB}" presName="accent_1" presStyleCnt="0"/>
      <dgm:spPr/>
    </dgm:pt>
    <dgm:pt modelId="{439DEDCF-24FC-475F-BF8E-B8D32B28179D}" type="pres">
      <dgm:prSet presAssocID="{7FE34287-15FE-4CF7-A84F-210A522552CB}" presName="accentRepeatNode" presStyleLbl="solidFgAcc1" presStyleIdx="0" presStyleCnt="4"/>
      <dgm:spPr>
        <a:xfrm>
          <a:off x="67932" y="228692"/>
          <a:ext cx="762837" cy="76283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gm:spPr>
    </dgm:pt>
    <dgm:pt modelId="{03668CF2-FD2B-4601-ACC8-6094A0CE5887}" type="pres">
      <dgm:prSet presAssocID="{19D2FFD2-C559-49C3-B1FA-6E30FE82267A}" presName="text_2" presStyleLbl="node1" presStyleIdx="1" presStyleCnt="4" custScaleY="154179">
        <dgm:presLayoutVars>
          <dgm:bulletEnabled val="1"/>
        </dgm:presLayoutVars>
      </dgm:prSet>
      <dgm:spPr>
        <a:xfrm>
          <a:off x="799233" y="1055220"/>
          <a:ext cx="7967673" cy="940908"/>
        </a:xfrm>
        <a:prstGeom prst="rect">
          <a:avLst/>
        </a:prstGeom>
      </dgm:spPr>
    </dgm:pt>
    <dgm:pt modelId="{4C8849F7-4D25-4ADC-91EA-5421B3E90DA6}" type="pres">
      <dgm:prSet presAssocID="{19D2FFD2-C559-49C3-B1FA-6E30FE82267A}" presName="accent_2" presStyleCnt="0"/>
      <dgm:spPr/>
    </dgm:pt>
    <dgm:pt modelId="{B2555096-7F0D-48FE-B01F-1A5C30C5EB87}" type="pres">
      <dgm:prSet presAssocID="{19D2FFD2-C559-49C3-B1FA-6E30FE82267A}" presName="accentRepeatNode" presStyleLbl="solidFgAcc1" presStyleIdx="1" presStyleCnt="4"/>
      <dgm:spPr>
        <a:xfrm>
          <a:off x="417814" y="1144256"/>
          <a:ext cx="762837" cy="76283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gm:spPr>
    </dgm:pt>
    <dgm:pt modelId="{3D3F0F3C-54A6-411B-94C7-3137CA8B2C79}" type="pres">
      <dgm:prSet presAssocID="{971BC939-7CC3-4830-A81D-EF542BCD620E}" presName="text_3" presStyleLbl="node1" presStyleIdx="2" presStyleCnt="4">
        <dgm:presLayoutVars>
          <dgm:bulletEnabled val="1"/>
        </dgm:presLayoutVars>
      </dgm:prSet>
      <dgm:spPr>
        <a:xfrm>
          <a:off x="799233" y="2136103"/>
          <a:ext cx="7967673" cy="610269"/>
        </a:xfrm>
        <a:prstGeom prst="rect">
          <a:avLst/>
        </a:prstGeom>
      </dgm:spPr>
    </dgm:pt>
    <dgm:pt modelId="{439BFC85-4069-4013-A4AA-7A1D5318C92F}" type="pres">
      <dgm:prSet presAssocID="{971BC939-7CC3-4830-A81D-EF542BCD620E}" presName="accent_3" presStyleCnt="0"/>
      <dgm:spPr/>
    </dgm:pt>
    <dgm:pt modelId="{948EAC0E-7322-4247-9FC8-52D089BADEE2}" type="pres">
      <dgm:prSet presAssocID="{971BC939-7CC3-4830-A81D-EF542BCD620E}" presName="accentRepeatNode" presStyleLbl="solidFgAcc1" presStyleIdx="2" presStyleCnt="4"/>
      <dgm:spPr>
        <a:xfrm>
          <a:off x="417814" y="2059819"/>
          <a:ext cx="762837" cy="76283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gm:spPr>
    </dgm:pt>
    <dgm:pt modelId="{0B87770C-3B24-4295-A325-3DEE06E83674}" type="pres">
      <dgm:prSet presAssocID="{9B2DCC5C-0B28-4CEA-9ADB-2B53BE23ACC5}" presName="text_4" presStyleLbl="node1" presStyleIdx="3" presStyleCnt="4">
        <dgm:presLayoutVars>
          <dgm:bulletEnabled val="1"/>
        </dgm:presLayoutVars>
      </dgm:prSet>
      <dgm:spPr>
        <a:xfrm>
          <a:off x="449351" y="3051666"/>
          <a:ext cx="8317555" cy="610269"/>
        </a:xfrm>
        <a:prstGeom prst="rect">
          <a:avLst/>
        </a:prstGeom>
      </dgm:spPr>
    </dgm:pt>
    <dgm:pt modelId="{0B6CCA63-70A5-4BE5-AFD1-10410FA73534}" type="pres">
      <dgm:prSet presAssocID="{9B2DCC5C-0B28-4CEA-9ADB-2B53BE23ACC5}" presName="accent_4" presStyleCnt="0"/>
      <dgm:spPr/>
    </dgm:pt>
    <dgm:pt modelId="{6D24BE46-04BD-480F-A943-306790E535F0}" type="pres">
      <dgm:prSet presAssocID="{9B2DCC5C-0B28-4CEA-9ADB-2B53BE23ACC5}" presName="accentRepeatNode" presStyleLbl="solidFgAcc1" presStyleIdx="3" presStyleCnt="4"/>
      <dgm:spPr>
        <a:xfrm>
          <a:off x="67932" y="2975383"/>
          <a:ext cx="762837" cy="76283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gm:spPr>
    </dgm:pt>
  </dgm:ptLst>
  <dgm:cxnLst>
    <dgm:cxn modelId="{E31C801C-DBE9-4953-B41E-F6D8D7619766}" type="presOf" srcId="{7FE34287-15FE-4CF7-A84F-210A522552CB}" destId="{EE30D14D-009D-4D93-9DCE-846CBCB2B61D}" srcOrd="0" destOrd="0" presId="urn:microsoft.com/office/officeart/2008/layout/VerticalCurvedList"/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4CEC652A-5D96-41B3-B698-5A7597C04C9A}" type="presOf" srcId="{971BC939-7CC3-4830-A81D-EF542BCD620E}" destId="{3D3F0F3C-54A6-411B-94C7-3137CA8B2C79}" srcOrd="0" destOrd="0" presId="urn:microsoft.com/office/officeart/2008/layout/VerticalCurvedList"/>
    <dgm:cxn modelId="{0D98654E-CF18-46A6-B6F5-C7E164AF30B4}" type="presOf" srcId="{19D2FFD2-C559-49C3-B1FA-6E30FE82267A}" destId="{03668CF2-FD2B-4601-ACC8-6094A0CE5887}" srcOrd="0" destOrd="0" presId="urn:microsoft.com/office/officeart/2008/layout/VerticalCurvedList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C5F34CE-0825-477C-8AD3-5DC8A9A22B66}" type="presOf" srcId="{17ED592F-3713-413D-B021-160463456B4B}" destId="{A85F0951-62C9-4479-8958-561703541BB5}" srcOrd="0" destOrd="0" presId="urn:microsoft.com/office/officeart/2008/layout/VerticalCurvedList"/>
    <dgm:cxn modelId="{3786C9D4-17B2-4D53-92C0-52856D5132D8}" type="presOf" srcId="{C06B6941-25A9-4396-9566-2BA3590786D1}" destId="{AE610CBA-C3FB-42CA-9378-8458E82C320C}" srcOrd="0" destOrd="0" presId="urn:microsoft.com/office/officeart/2008/layout/VerticalCurvedList"/>
    <dgm:cxn modelId="{5E9FEDD8-636F-4378-8C69-069AD7E697E9}" type="presOf" srcId="{9B2DCC5C-0B28-4CEA-9ADB-2B53BE23ACC5}" destId="{0B87770C-3B24-4295-A325-3DEE06E83674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B04771DF-4210-4DB3-AAD0-60ED0E48E847}" type="presParOf" srcId="{A85F0951-62C9-4479-8958-561703541BB5}" destId="{7EEA05C4-E43F-4564-A66C-AC4145C9AEE4}" srcOrd="0" destOrd="0" presId="urn:microsoft.com/office/officeart/2008/layout/VerticalCurvedList"/>
    <dgm:cxn modelId="{AF5B2F27-BDF1-4C26-97C8-8ABA53731790}" type="presParOf" srcId="{7EEA05C4-E43F-4564-A66C-AC4145C9AEE4}" destId="{C27DD76A-3DC0-4313-B891-0C22B46B86EB}" srcOrd="0" destOrd="0" presId="urn:microsoft.com/office/officeart/2008/layout/VerticalCurvedList"/>
    <dgm:cxn modelId="{333257C0-8FFA-4393-8749-0624656CEAB3}" type="presParOf" srcId="{C27DD76A-3DC0-4313-B891-0C22B46B86EB}" destId="{BF4F43FD-1790-4B96-99B4-7ED861C3AE2C}" srcOrd="0" destOrd="0" presId="urn:microsoft.com/office/officeart/2008/layout/VerticalCurvedList"/>
    <dgm:cxn modelId="{98D152AA-CF09-402E-AF7A-28949735D502}" type="presParOf" srcId="{C27DD76A-3DC0-4313-B891-0C22B46B86EB}" destId="{AE610CBA-C3FB-42CA-9378-8458E82C320C}" srcOrd="1" destOrd="0" presId="urn:microsoft.com/office/officeart/2008/layout/VerticalCurvedList"/>
    <dgm:cxn modelId="{CB0A1C56-2718-40BC-8025-32A4DAE98962}" type="presParOf" srcId="{C27DD76A-3DC0-4313-B891-0C22B46B86EB}" destId="{3D80593B-890E-4C3F-B36D-9CF9ED5F6DC1}" srcOrd="2" destOrd="0" presId="urn:microsoft.com/office/officeart/2008/layout/VerticalCurvedList"/>
    <dgm:cxn modelId="{50183EEB-EBC2-4E7D-8726-E62546AA86A0}" type="presParOf" srcId="{C27DD76A-3DC0-4313-B891-0C22B46B86EB}" destId="{DB66DDA5-7EB4-4132-AB93-84541C89951D}" srcOrd="3" destOrd="0" presId="urn:microsoft.com/office/officeart/2008/layout/VerticalCurvedList"/>
    <dgm:cxn modelId="{4FB9C365-703C-45BB-B3ED-03F65841172E}" type="presParOf" srcId="{7EEA05C4-E43F-4564-A66C-AC4145C9AEE4}" destId="{EE30D14D-009D-4D93-9DCE-846CBCB2B61D}" srcOrd="1" destOrd="0" presId="urn:microsoft.com/office/officeart/2008/layout/VerticalCurvedList"/>
    <dgm:cxn modelId="{9A688C31-F219-4445-8C9A-EAF9F13D136B}" type="presParOf" srcId="{7EEA05C4-E43F-4564-A66C-AC4145C9AEE4}" destId="{D4430B3E-73CF-4F5E-8F73-5A595EF72368}" srcOrd="2" destOrd="0" presId="urn:microsoft.com/office/officeart/2008/layout/VerticalCurvedList"/>
    <dgm:cxn modelId="{A10A9AE0-045B-4740-AF20-BF81B31DDF3D}" type="presParOf" srcId="{D4430B3E-73CF-4F5E-8F73-5A595EF72368}" destId="{439DEDCF-24FC-475F-BF8E-B8D32B28179D}" srcOrd="0" destOrd="0" presId="urn:microsoft.com/office/officeart/2008/layout/VerticalCurvedList"/>
    <dgm:cxn modelId="{7F5EFEBD-4B63-41B4-BF51-EB1B8F0E2335}" type="presParOf" srcId="{7EEA05C4-E43F-4564-A66C-AC4145C9AEE4}" destId="{03668CF2-FD2B-4601-ACC8-6094A0CE5887}" srcOrd="3" destOrd="0" presId="urn:microsoft.com/office/officeart/2008/layout/VerticalCurvedList"/>
    <dgm:cxn modelId="{43099452-1C1B-4FA5-91DE-ADF0ADFF4AF6}" type="presParOf" srcId="{7EEA05C4-E43F-4564-A66C-AC4145C9AEE4}" destId="{4C8849F7-4D25-4ADC-91EA-5421B3E90DA6}" srcOrd="4" destOrd="0" presId="urn:microsoft.com/office/officeart/2008/layout/VerticalCurvedList"/>
    <dgm:cxn modelId="{5394E4AB-6070-4590-8FC7-D59234BD2D31}" type="presParOf" srcId="{4C8849F7-4D25-4ADC-91EA-5421B3E90DA6}" destId="{B2555096-7F0D-48FE-B01F-1A5C30C5EB87}" srcOrd="0" destOrd="0" presId="urn:microsoft.com/office/officeart/2008/layout/VerticalCurvedList"/>
    <dgm:cxn modelId="{3D76D8A3-6758-437C-A22B-787276478DB1}" type="presParOf" srcId="{7EEA05C4-E43F-4564-A66C-AC4145C9AEE4}" destId="{3D3F0F3C-54A6-411B-94C7-3137CA8B2C79}" srcOrd="5" destOrd="0" presId="urn:microsoft.com/office/officeart/2008/layout/VerticalCurvedList"/>
    <dgm:cxn modelId="{6BC47483-EB57-4060-B844-B277516ED88B}" type="presParOf" srcId="{7EEA05C4-E43F-4564-A66C-AC4145C9AEE4}" destId="{439BFC85-4069-4013-A4AA-7A1D5318C92F}" srcOrd="6" destOrd="0" presId="urn:microsoft.com/office/officeart/2008/layout/VerticalCurvedList"/>
    <dgm:cxn modelId="{A2239573-92A3-4CD2-B8EC-D1F4BAE40A2D}" type="presParOf" srcId="{439BFC85-4069-4013-A4AA-7A1D5318C92F}" destId="{948EAC0E-7322-4247-9FC8-52D089BADEE2}" srcOrd="0" destOrd="0" presId="urn:microsoft.com/office/officeart/2008/layout/VerticalCurvedList"/>
    <dgm:cxn modelId="{B9BFC447-9ED6-4EAD-99A2-C4B16123D828}" type="presParOf" srcId="{7EEA05C4-E43F-4564-A66C-AC4145C9AEE4}" destId="{0B87770C-3B24-4295-A325-3DEE06E83674}" srcOrd="7" destOrd="0" presId="urn:microsoft.com/office/officeart/2008/layout/VerticalCurvedList"/>
    <dgm:cxn modelId="{BE88FDF0-2E2D-4526-897F-C197492D6314}" type="presParOf" srcId="{7EEA05C4-E43F-4564-A66C-AC4145C9AEE4}" destId="{0B6CCA63-70A5-4BE5-AFD1-10410FA73534}" srcOrd="8" destOrd="0" presId="urn:microsoft.com/office/officeart/2008/layout/VerticalCurvedList"/>
    <dgm:cxn modelId="{F988414C-5E51-4EFE-85BF-3EF152E364F9}" type="presParOf" srcId="{0B6CCA63-70A5-4BE5-AFD1-10410FA73534}" destId="{6D24BE46-04BD-480F-A943-306790E535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2">
              <a:lumMod val="50000"/>
            </a:schemeClr>
          </a:solidFill>
          <a:prstDash val="solid"/>
        </a:ln>
        <a:effectLst>
          <a:glow rad="63500">
            <a:schemeClr val="accent2">
              <a:lumMod val="50000"/>
              <a:alpha val="72000"/>
            </a:schemeClr>
          </a:glow>
        </a:effectLst>
      </dgm:spPr>
      <dgm:t>
        <a:bodyPr/>
        <a:lstStyle/>
        <a:p>
          <a:pPr algn="just"/>
          <a:r>
            <a:rPr lang="ru-RU" sz="2000" dirty="0">
              <a:solidFill>
                <a:schemeClr val="accent2">
                  <a:lumMod val="50000"/>
                </a:schemeClr>
              </a:solidFill>
              <a:latin typeface="+mn-lt"/>
            </a:rPr>
            <a:t>Планирует работу ССФ</a:t>
          </a:r>
          <a:r>
            <a:rPr lang="en-US" sz="2000" dirty="0">
              <a:solidFill>
                <a:schemeClr val="accent2">
                  <a:lumMod val="50000"/>
                </a:schemeClr>
              </a:solidFill>
              <a:latin typeface="+mn-lt"/>
            </a:rPr>
            <a:t>;</a:t>
          </a:r>
          <a:endParaRPr lang="ru-RU" sz="2000" dirty="0">
            <a:solidFill>
              <a:schemeClr val="accent2">
                <a:lumMod val="50000"/>
              </a:schemeClr>
            </a:solidFill>
            <a:latin typeface="+mn-lt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63500">
            <a:schemeClr val="accent2">
              <a:lumMod val="50000"/>
              <a:alpha val="86000"/>
            </a:schemeClr>
          </a:glow>
        </a:effectLst>
      </dgm:spPr>
      <dgm:t>
        <a:bodyPr/>
        <a:lstStyle/>
        <a:p>
          <a:endParaRPr lang="ru-RU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Координирует планы работы секторов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Организовывает и проводит собрания, заседания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Организовывает контроль за выполнением планов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/>
        </a:p>
      </dgm:t>
    </dgm:pt>
    <dgm:pt modelId="{E04516BF-19EA-4A5C-A512-7D630A9F311B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Оказывает помощь секторам в организации их деятельности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gm:t>
    </dgm:pt>
    <dgm:pt modelId="{F1DF4C03-AB58-43D0-B759-5022F76D2549}" type="parTrans" cxnId="{878A6596-4F33-4ACA-AA4B-3B97C3F2E330}">
      <dgm:prSet/>
      <dgm:spPr/>
      <dgm:t>
        <a:bodyPr/>
        <a:lstStyle/>
        <a:p>
          <a:endParaRPr lang="ru-RU"/>
        </a:p>
      </dgm:t>
    </dgm:pt>
    <dgm:pt modelId="{1C4A16E8-A070-4523-AA19-7DD1A17DC0CC}" type="sibTrans" cxnId="{878A6596-4F33-4ACA-AA4B-3B97C3F2E330}">
      <dgm:prSet/>
      <dgm:spPr/>
      <dgm:t>
        <a:bodyPr/>
        <a:lstStyle/>
        <a:p>
          <a:endParaRPr lang="ru-RU"/>
        </a:p>
      </dgm:t>
    </dgm:pt>
    <dgm:pt modelId="{3A126DA7-D0EE-4C40-90CA-816B064106F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Готовит отчеты по итогам деятельности ССФ за семестр, учебный год.</a:t>
          </a:r>
        </a:p>
      </dgm:t>
    </dgm:pt>
    <dgm:pt modelId="{45170FA3-F4AA-449A-A7D6-42BBED855D40}" type="parTrans" cxnId="{06240A02-08DA-4611-A053-A804561ABC25}">
      <dgm:prSet/>
      <dgm:spPr/>
      <dgm:t>
        <a:bodyPr/>
        <a:lstStyle/>
        <a:p>
          <a:endParaRPr lang="ru-RU"/>
        </a:p>
      </dgm:t>
    </dgm:pt>
    <dgm:pt modelId="{6EE2DC97-67E0-4DCB-928F-D6C739E69117}" type="sibTrans" cxnId="{06240A02-08DA-4611-A053-A804561ABC25}">
      <dgm:prSet/>
      <dgm:spPr/>
      <dgm:t>
        <a:bodyPr/>
        <a:lstStyle/>
        <a:p>
          <a:endParaRPr lang="ru-RU"/>
        </a:p>
      </dgm:t>
    </dgm:pt>
    <dgm:pt modelId="{A85F0951-62C9-4479-8958-561703541BB5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7EEA05C4-E43F-4564-A66C-AC4145C9AEE4}" type="pres">
      <dgm:prSet presAssocID="{17ED592F-3713-413D-B021-160463456B4B}" presName="Name1" presStyleCnt="0"/>
      <dgm:spPr/>
    </dgm:pt>
    <dgm:pt modelId="{C27DD76A-3DC0-4313-B891-0C22B46B86EB}" type="pres">
      <dgm:prSet presAssocID="{17ED592F-3713-413D-B021-160463456B4B}" presName="cycle" presStyleCnt="0"/>
      <dgm:spPr/>
    </dgm:pt>
    <dgm:pt modelId="{BF4F43FD-1790-4B96-99B4-7ED861C3AE2C}" type="pres">
      <dgm:prSet presAssocID="{17ED592F-3713-413D-B021-160463456B4B}" presName="srcNode" presStyleLbl="node1" presStyleIdx="0" presStyleCnt="6"/>
      <dgm:spPr/>
    </dgm:pt>
    <dgm:pt modelId="{AE610CBA-C3FB-42CA-9378-8458E82C320C}" type="pres">
      <dgm:prSet presAssocID="{17ED592F-3713-413D-B021-160463456B4B}" presName="conn" presStyleLbl="parChTrans1D2" presStyleIdx="0" presStyleCnt="1"/>
      <dgm:spPr/>
    </dgm:pt>
    <dgm:pt modelId="{3D80593B-890E-4C3F-B36D-9CF9ED5F6DC1}" type="pres">
      <dgm:prSet presAssocID="{17ED592F-3713-413D-B021-160463456B4B}" presName="extraNode" presStyleLbl="node1" presStyleIdx="0" presStyleCnt="6"/>
      <dgm:spPr/>
    </dgm:pt>
    <dgm:pt modelId="{DB66DDA5-7EB4-4132-AB93-84541C89951D}" type="pres">
      <dgm:prSet presAssocID="{17ED592F-3713-413D-B021-160463456B4B}" presName="dstNode" presStyleLbl="node1" presStyleIdx="0" presStyleCnt="6"/>
      <dgm:spPr/>
    </dgm:pt>
    <dgm:pt modelId="{EE30D14D-009D-4D93-9DCE-846CBCB2B61D}" type="pres">
      <dgm:prSet presAssocID="{7FE34287-15FE-4CF7-A84F-210A522552CB}" presName="text_1" presStyleLbl="node1" presStyleIdx="0" presStyleCnt="6" custLinFactNeighborX="-85" custLinFactNeighborY="-103">
        <dgm:presLayoutVars>
          <dgm:bulletEnabled val="1"/>
        </dgm:presLayoutVars>
      </dgm:prSet>
      <dgm:spPr>
        <a:xfrm>
          <a:off x="460128" y="312440"/>
          <a:ext cx="5580684" cy="625205"/>
        </a:xfrm>
        <a:prstGeom prst="rect">
          <a:avLst/>
        </a:prstGeom>
      </dgm:spPr>
    </dgm:pt>
    <dgm:pt modelId="{D4430B3E-73CF-4F5E-8F73-5A595EF72368}" type="pres">
      <dgm:prSet presAssocID="{7FE34287-15FE-4CF7-A84F-210A522552CB}" presName="accent_1" presStyleCnt="0"/>
      <dgm:spPr/>
    </dgm:pt>
    <dgm:pt modelId="{439DEDCF-24FC-475F-BF8E-B8D32B28179D}" type="pres">
      <dgm:prSet presAssocID="{7FE34287-15FE-4CF7-A84F-210A522552CB}" presName="accentRepeatNode" presStyleLbl="solidFgAcc1" presStyleIdx="0" presStyleCnt="6"/>
      <dgm:spPr>
        <a:xfrm>
          <a:off x="67932" y="228692"/>
          <a:ext cx="762837" cy="762837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2">
              <a:lumMod val="50000"/>
            </a:schemeClr>
          </a:solidFill>
          <a:prstDash val="solid"/>
        </a:ln>
        <a:effectLst>
          <a:glow rad="38100">
            <a:schemeClr val="accent2">
              <a:lumMod val="50000"/>
              <a:alpha val="72000"/>
            </a:schemeClr>
          </a:glow>
        </a:effectLst>
      </dgm:spPr>
    </dgm:pt>
    <dgm:pt modelId="{03668CF2-FD2B-4601-ACC8-6094A0CE5887}" type="pres">
      <dgm:prSet presAssocID="{19D2FFD2-C559-49C3-B1FA-6E30FE82267A}" presName="text_2" presStyleLbl="node1" presStyleIdx="1" presStyleCnt="6" custScaleY="98187">
        <dgm:presLayoutVars>
          <dgm:bulletEnabled val="1"/>
        </dgm:presLayoutVars>
      </dgm:prSet>
      <dgm:spPr>
        <a:xfrm>
          <a:off x="663961" y="839059"/>
          <a:ext cx="8102945" cy="410064"/>
        </a:xfrm>
        <a:prstGeom prst="rect">
          <a:avLst/>
        </a:prstGeom>
      </dgm:spPr>
    </dgm:pt>
    <dgm:pt modelId="{4C8849F7-4D25-4ADC-91EA-5421B3E90DA6}" type="pres">
      <dgm:prSet presAssocID="{19D2FFD2-C559-49C3-B1FA-6E30FE82267A}" presName="accent_2" presStyleCnt="0"/>
      <dgm:spPr/>
    </dgm:pt>
    <dgm:pt modelId="{B2555096-7F0D-48FE-B01F-1A5C30C5EB87}" type="pres">
      <dgm:prSet presAssocID="{19D2FFD2-C559-49C3-B1FA-6E30FE82267A}" presName="accentRepeatNode" presStyleLbl="solidFgAcc1" presStyleIdx="1" presStyleCnt="6"/>
      <dgm:spPr>
        <a:xfrm>
          <a:off x="402938" y="783068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gm:spPr>
    </dgm:pt>
    <dgm:pt modelId="{3D3F0F3C-54A6-411B-94C7-3137CA8B2C79}" type="pres">
      <dgm:prSet presAssocID="{971BC939-7CC3-4830-A81D-EF542BCD620E}" presName="text_3" presStyleLbl="node1" presStyleIdx="2" presStyleCnt="6">
        <dgm:presLayoutVars>
          <dgm:bulletEnabled val="1"/>
        </dgm:presLayoutVars>
      </dgm:prSet>
      <dgm:spPr>
        <a:xfrm>
          <a:off x="821051" y="1461648"/>
          <a:ext cx="7945855" cy="417636"/>
        </a:xfrm>
        <a:prstGeom prst="rect">
          <a:avLst/>
        </a:prstGeom>
      </dgm:spPr>
    </dgm:pt>
    <dgm:pt modelId="{439BFC85-4069-4013-A4AA-7A1D5318C92F}" type="pres">
      <dgm:prSet presAssocID="{971BC939-7CC3-4830-A81D-EF542BCD620E}" presName="accent_3" presStyleCnt="0"/>
      <dgm:spPr/>
    </dgm:pt>
    <dgm:pt modelId="{948EAC0E-7322-4247-9FC8-52D089BADEE2}" type="pres">
      <dgm:prSet presAssocID="{971BC939-7CC3-4830-A81D-EF542BCD620E}" presName="accentRepeatNode" presStyleLbl="solidFgAcc1" presStyleIdx="2" presStyleCnt="6"/>
      <dgm:spPr>
        <a:xfrm>
          <a:off x="560028" y="1409444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gm:spPr>
    </dgm:pt>
    <dgm:pt modelId="{0B87770C-3B24-4295-A325-3DEE06E83674}" type="pres">
      <dgm:prSet presAssocID="{9B2DCC5C-0B28-4CEA-9ADB-2B53BE23ACC5}" presName="text_4" presStyleLbl="node1" presStyleIdx="3" presStyleCnt="6">
        <dgm:presLayoutVars>
          <dgm:bulletEnabled val="1"/>
        </dgm:presLayoutVars>
      </dgm:prSet>
      <dgm:spPr>
        <a:xfrm>
          <a:off x="821051" y="2087627"/>
          <a:ext cx="7945855" cy="417636"/>
        </a:xfrm>
        <a:prstGeom prst="rect">
          <a:avLst/>
        </a:prstGeom>
      </dgm:spPr>
    </dgm:pt>
    <dgm:pt modelId="{0B6CCA63-70A5-4BE5-AFD1-10410FA73534}" type="pres">
      <dgm:prSet presAssocID="{9B2DCC5C-0B28-4CEA-9ADB-2B53BE23ACC5}" presName="accent_4" presStyleCnt="0"/>
      <dgm:spPr/>
    </dgm:pt>
    <dgm:pt modelId="{6D24BE46-04BD-480F-A943-306790E535F0}" type="pres">
      <dgm:prSet presAssocID="{9B2DCC5C-0B28-4CEA-9ADB-2B53BE23ACC5}" presName="accentRepeatNode" presStyleLbl="solidFgAcc1" presStyleIdx="3" presStyleCnt="6"/>
      <dgm:spPr>
        <a:xfrm>
          <a:off x="560028" y="2035423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gm:spPr>
    </dgm:pt>
    <dgm:pt modelId="{BE7ADA4F-E2FB-4CDD-AB7C-87354BB27EE6}" type="pres">
      <dgm:prSet presAssocID="{E04516BF-19EA-4A5C-A512-7D630A9F311B}" presName="text_5" presStyleLbl="node1" presStyleIdx="4" presStyleCnt="6">
        <dgm:presLayoutVars>
          <dgm:bulletEnabled val="1"/>
        </dgm:presLayoutVars>
      </dgm:prSet>
      <dgm:spPr>
        <a:xfrm>
          <a:off x="663961" y="2714003"/>
          <a:ext cx="8102945" cy="417636"/>
        </a:xfrm>
        <a:prstGeom prst="rect">
          <a:avLst/>
        </a:prstGeom>
      </dgm:spPr>
    </dgm:pt>
    <dgm:pt modelId="{2EF35282-3C79-4871-821F-ED123D77DB82}" type="pres">
      <dgm:prSet presAssocID="{E04516BF-19EA-4A5C-A512-7D630A9F311B}" presName="accent_5" presStyleCnt="0"/>
      <dgm:spPr/>
    </dgm:pt>
    <dgm:pt modelId="{335D9A53-5D9F-499E-8F75-FB5821EF96B3}" type="pres">
      <dgm:prSet presAssocID="{E04516BF-19EA-4A5C-A512-7D630A9F311B}" presName="accentRepeatNode" presStyleLbl="solidFgAcc1" presStyleIdx="4" presStyleCnt="6"/>
      <dgm:spPr>
        <a:xfrm>
          <a:off x="402938" y="2661798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gm:spPr>
    </dgm:pt>
    <dgm:pt modelId="{69B725A7-DD9F-49A4-A260-6A37CBD9CDE7}" type="pres">
      <dgm:prSet presAssocID="{3A126DA7-D0EE-4C40-90CA-816B064106F5}" presName="text_6" presStyleLbl="node1" presStyleIdx="5" presStyleCnt="6">
        <dgm:presLayoutVars>
          <dgm:bulletEnabled val="1"/>
        </dgm:presLayoutVars>
      </dgm:prSet>
      <dgm:spPr>
        <a:xfrm>
          <a:off x="320426" y="3340378"/>
          <a:ext cx="8446480" cy="417636"/>
        </a:xfrm>
        <a:prstGeom prst="rect">
          <a:avLst/>
        </a:prstGeom>
      </dgm:spPr>
    </dgm:pt>
    <dgm:pt modelId="{303034E3-F417-4E0D-B2BF-87A2BEE846B0}" type="pres">
      <dgm:prSet presAssocID="{3A126DA7-D0EE-4C40-90CA-816B064106F5}" presName="accent_6" presStyleCnt="0"/>
      <dgm:spPr/>
    </dgm:pt>
    <dgm:pt modelId="{EA6C45EA-7DAA-44DA-B0AB-5847F4A10F9A}" type="pres">
      <dgm:prSet presAssocID="{3A126DA7-D0EE-4C40-90CA-816B064106F5}" presName="accentRepeatNode" presStyleLbl="solidFgAcc1" presStyleIdx="5" presStyleCnt="6"/>
      <dgm:spPr>
        <a:xfrm>
          <a:off x="59403" y="3288174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gm:spPr>
    </dgm:pt>
  </dgm:ptLst>
  <dgm:cxnLst>
    <dgm:cxn modelId="{06240A02-08DA-4611-A053-A804561ABC25}" srcId="{17ED592F-3713-413D-B021-160463456B4B}" destId="{3A126DA7-D0EE-4C40-90CA-816B064106F5}" srcOrd="5" destOrd="0" parTransId="{45170FA3-F4AA-449A-A7D6-42BBED855D40}" sibTransId="{6EE2DC97-67E0-4DCB-928F-D6C739E69117}"/>
    <dgm:cxn modelId="{E31C801C-DBE9-4953-B41E-F6D8D7619766}" type="presOf" srcId="{7FE34287-15FE-4CF7-A84F-210A522552CB}" destId="{EE30D14D-009D-4D93-9DCE-846CBCB2B61D}" srcOrd="0" destOrd="0" presId="urn:microsoft.com/office/officeart/2008/layout/VerticalCurvedList"/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4CEC652A-5D96-41B3-B698-5A7597C04C9A}" type="presOf" srcId="{971BC939-7CC3-4830-A81D-EF542BCD620E}" destId="{3D3F0F3C-54A6-411B-94C7-3137CA8B2C79}" srcOrd="0" destOrd="0" presId="urn:microsoft.com/office/officeart/2008/layout/VerticalCurvedList"/>
    <dgm:cxn modelId="{0D98654E-CF18-46A6-B6F5-C7E164AF30B4}" type="presOf" srcId="{19D2FFD2-C559-49C3-B1FA-6E30FE82267A}" destId="{03668CF2-FD2B-4601-ACC8-6094A0CE5887}" srcOrd="0" destOrd="0" presId="urn:microsoft.com/office/officeart/2008/layout/VerticalCurvedList"/>
    <dgm:cxn modelId="{9082DD8A-9A26-45FD-81B4-BF37E5F52702}" type="presOf" srcId="{E04516BF-19EA-4A5C-A512-7D630A9F311B}" destId="{BE7ADA4F-E2FB-4CDD-AB7C-87354BB27EE6}" srcOrd="0" destOrd="0" presId="urn:microsoft.com/office/officeart/2008/layout/VerticalCurvedList"/>
    <dgm:cxn modelId="{878A6596-4F33-4ACA-AA4B-3B97C3F2E330}" srcId="{17ED592F-3713-413D-B021-160463456B4B}" destId="{E04516BF-19EA-4A5C-A512-7D630A9F311B}" srcOrd="4" destOrd="0" parTransId="{F1DF4C03-AB58-43D0-B759-5022F76D2549}" sibTransId="{1C4A16E8-A070-4523-AA19-7DD1A17DC0CC}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847D92B7-0B90-4A14-9667-6379E3A5C60A}" type="presOf" srcId="{3A126DA7-D0EE-4C40-90CA-816B064106F5}" destId="{69B725A7-DD9F-49A4-A260-6A37CBD9CDE7}" srcOrd="0" destOrd="0" presId="urn:microsoft.com/office/officeart/2008/layout/VerticalCurvedList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C5F34CE-0825-477C-8AD3-5DC8A9A22B66}" type="presOf" srcId="{17ED592F-3713-413D-B021-160463456B4B}" destId="{A85F0951-62C9-4479-8958-561703541BB5}" srcOrd="0" destOrd="0" presId="urn:microsoft.com/office/officeart/2008/layout/VerticalCurvedList"/>
    <dgm:cxn modelId="{3786C9D4-17B2-4D53-92C0-52856D5132D8}" type="presOf" srcId="{C06B6941-25A9-4396-9566-2BA3590786D1}" destId="{AE610CBA-C3FB-42CA-9378-8458E82C320C}" srcOrd="0" destOrd="0" presId="urn:microsoft.com/office/officeart/2008/layout/VerticalCurvedList"/>
    <dgm:cxn modelId="{5E9FEDD8-636F-4378-8C69-069AD7E697E9}" type="presOf" srcId="{9B2DCC5C-0B28-4CEA-9ADB-2B53BE23ACC5}" destId="{0B87770C-3B24-4295-A325-3DEE06E83674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B04771DF-4210-4DB3-AAD0-60ED0E48E847}" type="presParOf" srcId="{A85F0951-62C9-4479-8958-561703541BB5}" destId="{7EEA05C4-E43F-4564-A66C-AC4145C9AEE4}" srcOrd="0" destOrd="0" presId="urn:microsoft.com/office/officeart/2008/layout/VerticalCurvedList"/>
    <dgm:cxn modelId="{AF5B2F27-BDF1-4C26-97C8-8ABA53731790}" type="presParOf" srcId="{7EEA05C4-E43F-4564-A66C-AC4145C9AEE4}" destId="{C27DD76A-3DC0-4313-B891-0C22B46B86EB}" srcOrd="0" destOrd="0" presId="urn:microsoft.com/office/officeart/2008/layout/VerticalCurvedList"/>
    <dgm:cxn modelId="{333257C0-8FFA-4393-8749-0624656CEAB3}" type="presParOf" srcId="{C27DD76A-3DC0-4313-B891-0C22B46B86EB}" destId="{BF4F43FD-1790-4B96-99B4-7ED861C3AE2C}" srcOrd="0" destOrd="0" presId="urn:microsoft.com/office/officeart/2008/layout/VerticalCurvedList"/>
    <dgm:cxn modelId="{98D152AA-CF09-402E-AF7A-28949735D502}" type="presParOf" srcId="{C27DD76A-3DC0-4313-B891-0C22B46B86EB}" destId="{AE610CBA-C3FB-42CA-9378-8458E82C320C}" srcOrd="1" destOrd="0" presId="urn:microsoft.com/office/officeart/2008/layout/VerticalCurvedList"/>
    <dgm:cxn modelId="{CB0A1C56-2718-40BC-8025-32A4DAE98962}" type="presParOf" srcId="{C27DD76A-3DC0-4313-B891-0C22B46B86EB}" destId="{3D80593B-890E-4C3F-B36D-9CF9ED5F6DC1}" srcOrd="2" destOrd="0" presId="urn:microsoft.com/office/officeart/2008/layout/VerticalCurvedList"/>
    <dgm:cxn modelId="{50183EEB-EBC2-4E7D-8726-E62546AA86A0}" type="presParOf" srcId="{C27DD76A-3DC0-4313-B891-0C22B46B86EB}" destId="{DB66DDA5-7EB4-4132-AB93-84541C89951D}" srcOrd="3" destOrd="0" presId="urn:microsoft.com/office/officeart/2008/layout/VerticalCurvedList"/>
    <dgm:cxn modelId="{4FB9C365-703C-45BB-B3ED-03F65841172E}" type="presParOf" srcId="{7EEA05C4-E43F-4564-A66C-AC4145C9AEE4}" destId="{EE30D14D-009D-4D93-9DCE-846CBCB2B61D}" srcOrd="1" destOrd="0" presId="urn:microsoft.com/office/officeart/2008/layout/VerticalCurvedList"/>
    <dgm:cxn modelId="{9A688C31-F219-4445-8C9A-EAF9F13D136B}" type="presParOf" srcId="{7EEA05C4-E43F-4564-A66C-AC4145C9AEE4}" destId="{D4430B3E-73CF-4F5E-8F73-5A595EF72368}" srcOrd="2" destOrd="0" presId="urn:microsoft.com/office/officeart/2008/layout/VerticalCurvedList"/>
    <dgm:cxn modelId="{A10A9AE0-045B-4740-AF20-BF81B31DDF3D}" type="presParOf" srcId="{D4430B3E-73CF-4F5E-8F73-5A595EF72368}" destId="{439DEDCF-24FC-475F-BF8E-B8D32B28179D}" srcOrd="0" destOrd="0" presId="urn:microsoft.com/office/officeart/2008/layout/VerticalCurvedList"/>
    <dgm:cxn modelId="{7F5EFEBD-4B63-41B4-BF51-EB1B8F0E2335}" type="presParOf" srcId="{7EEA05C4-E43F-4564-A66C-AC4145C9AEE4}" destId="{03668CF2-FD2B-4601-ACC8-6094A0CE5887}" srcOrd="3" destOrd="0" presId="urn:microsoft.com/office/officeart/2008/layout/VerticalCurvedList"/>
    <dgm:cxn modelId="{43099452-1C1B-4FA5-91DE-ADF0ADFF4AF6}" type="presParOf" srcId="{7EEA05C4-E43F-4564-A66C-AC4145C9AEE4}" destId="{4C8849F7-4D25-4ADC-91EA-5421B3E90DA6}" srcOrd="4" destOrd="0" presId="urn:microsoft.com/office/officeart/2008/layout/VerticalCurvedList"/>
    <dgm:cxn modelId="{5394E4AB-6070-4590-8FC7-D59234BD2D31}" type="presParOf" srcId="{4C8849F7-4D25-4ADC-91EA-5421B3E90DA6}" destId="{B2555096-7F0D-48FE-B01F-1A5C30C5EB87}" srcOrd="0" destOrd="0" presId="urn:microsoft.com/office/officeart/2008/layout/VerticalCurvedList"/>
    <dgm:cxn modelId="{3D76D8A3-6758-437C-A22B-787276478DB1}" type="presParOf" srcId="{7EEA05C4-E43F-4564-A66C-AC4145C9AEE4}" destId="{3D3F0F3C-54A6-411B-94C7-3137CA8B2C79}" srcOrd="5" destOrd="0" presId="urn:microsoft.com/office/officeart/2008/layout/VerticalCurvedList"/>
    <dgm:cxn modelId="{6BC47483-EB57-4060-B844-B277516ED88B}" type="presParOf" srcId="{7EEA05C4-E43F-4564-A66C-AC4145C9AEE4}" destId="{439BFC85-4069-4013-A4AA-7A1D5318C92F}" srcOrd="6" destOrd="0" presId="urn:microsoft.com/office/officeart/2008/layout/VerticalCurvedList"/>
    <dgm:cxn modelId="{A2239573-92A3-4CD2-B8EC-D1F4BAE40A2D}" type="presParOf" srcId="{439BFC85-4069-4013-A4AA-7A1D5318C92F}" destId="{948EAC0E-7322-4247-9FC8-52D089BADEE2}" srcOrd="0" destOrd="0" presId="urn:microsoft.com/office/officeart/2008/layout/VerticalCurvedList"/>
    <dgm:cxn modelId="{B9BFC447-9ED6-4EAD-99A2-C4B16123D828}" type="presParOf" srcId="{7EEA05C4-E43F-4564-A66C-AC4145C9AEE4}" destId="{0B87770C-3B24-4295-A325-3DEE06E83674}" srcOrd="7" destOrd="0" presId="urn:microsoft.com/office/officeart/2008/layout/VerticalCurvedList"/>
    <dgm:cxn modelId="{BE88FDF0-2E2D-4526-897F-C197492D6314}" type="presParOf" srcId="{7EEA05C4-E43F-4564-A66C-AC4145C9AEE4}" destId="{0B6CCA63-70A5-4BE5-AFD1-10410FA73534}" srcOrd="8" destOrd="0" presId="urn:microsoft.com/office/officeart/2008/layout/VerticalCurvedList"/>
    <dgm:cxn modelId="{F988414C-5E51-4EFE-85BF-3EF152E364F9}" type="presParOf" srcId="{0B6CCA63-70A5-4BE5-AFD1-10410FA73534}" destId="{6D24BE46-04BD-480F-A943-306790E535F0}" srcOrd="0" destOrd="0" presId="urn:microsoft.com/office/officeart/2008/layout/VerticalCurvedList"/>
    <dgm:cxn modelId="{B3ADF9EE-E3E8-47C3-B25F-EF22CFA7DB04}" type="presParOf" srcId="{7EEA05C4-E43F-4564-A66C-AC4145C9AEE4}" destId="{BE7ADA4F-E2FB-4CDD-AB7C-87354BB27EE6}" srcOrd="9" destOrd="0" presId="urn:microsoft.com/office/officeart/2008/layout/VerticalCurvedList"/>
    <dgm:cxn modelId="{15FE388E-2CBF-47A5-BB0C-CCA5AB6CAF3C}" type="presParOf" srcId="{7EEA05C4-E43F-4564-A66C-AC4145C9AEE4}" destId="{2EF35282-3C79-4871-821F-ED123D77DB82}" srcOrd="10" destOrd="0" presId="urn:microsoft.com/office/officeart/2008/layout/VerticalCurvedList"/>
    <dgm:cxn modelId="{E0795D2C-0C56-467F-9A45-42F9738AF2F2}" type="presParOf" srcId="{2EF35282-3C79-4871-821F-ED123D77DB82}" destId="{335D9A53-5D9F-499E-8F75-FB5821EF96B3}" srcOrd="0" destOrd="0" presId="urn:microsoft.com/office/officeart/2008/layout/VerticalCurvedList"/>
    <dgm:cxn modelId="{BA0F44A3-DB65-4578-81ED-F3DA917FFFB5}" type="presParOf" srcId="{7EEA05C4-E43F-4564-A66C-AC4145C9AEE4}" destId="{69B725A7-DD9F-49A4-A260-6A37CBD9CDE7}" srcOrd="11" destOrd="0" presId="urn:microsoft.com/office/officeart/2008/layout/VerticalCurvedList"/>
    <dgm:cxn modelId="{E0CDDF45-F4C5-46D7-8C6E-16369A2F2CF1}" type="presParOf" srcId="{7EEA05C4-E43F-4564-A66C-AC4145C9AEE4}" destId="{303034E3-F417-4E0D-B2BF-87A2BEE846B0}" srcOrd="12" destOrd="0" presId="urn:microsoft.com/office/officeart/2008/layout/VerticalCurvedList"/>
    <dgm:cxn modelId="{4D73B19F-4624-466A-BD37-AB4B82B2E37E}" type="presParOf" srcId="{303034E3-F417-4E0D-B2BF-87A2BEE846B0}" destId="{EA6C45EA-7DAA-44DA-B0AB-5847F4A10F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Планирует работу сектора</a:t>
          </a:r>
          <a:r>
            <a:rPr lang="en-US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7030A0"/>
            </a:solidFill>
            <a:latin typeface="Calisto MT" panose="02040603050505030304"/>
            <a:ea typeface="+mn-ea"/>
            <a:cs typeface="+mn-cs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 sz="1600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63500">
            <a:srgbClr val="7030A0">
              <a:alpha val="86000"/>
            </a:srgbClr>
          </a:glow>
        </a:effectLst>
      </dgm:spPr>
      <dgm:t>
        <a:bodyPr/>
        <a:lstStyle/>
        <a:p>
          <a:endParaRPr lang="ru-RU" sz="1600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Анализирует состояние учебной дисциплины, </a:t>
          </a:r>
          <a:r>
            <a:rPr lang="ru-RU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текущей</a:t>
          </a: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 успеваемости студентов факультета;</a:t>
          </a: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 sz="1600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 sz="1600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Проводит работу по созданию необходимых условий для самоподготовки студентов в общежитиях вуза;</a:t>
          </a: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 sz="1600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 sz="1600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Информирует студентов о нормах и правилах внутреннего распорядка в БГЭУ;</a:t>
          </a: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 sz="1600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 sz="1600"/>
        </a:p>
      </dgm:t>
    </dgm:pt>
    <dgm:pt modelId="{E04516BF-19EA-4A5C-A512-7D630A9F311B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7030A0"/>
              </a:solidFill>
              <a:ea typeface="+mn-ea"/>
              <a:cs typeface="+mn-cs"/>
            </a:rPr>
            <a:t>Применяет меры морального и иного воздействия к студентам, нарушившим учебную дисциплину, правила внутреннего распорядка в университете и общежитии, нормы поведения в общественных местах, совершившим противоправные действия;</a:t>
          </a:r>
        </a:p>
      </dgm:t>
    </dgm:pt>
    <dgm:pt modelId="{F1DF4C03-AB58-43D0-B759-5022F76D2549}" type="parTrans" cxnId="{878A6596-4F33-4ACA-AA4B-3B97C3F2E330}">
      <dgm:prSet/>
      <dgm:spPr/>
      <dgm:t>
        <a:bodyPr/>
        <a:lstStyle/>
        <a:p>
          <a:endParaRPr lang="ru-RU" sz="1600"/>
        </a:p>
      </dgm:t>
    </dgm:pt>
    <dgm:pt modelId="{1C4A16E8-A070-4523-AA19-7DD1A17DC0CC}" type="sibTrans" cxnId="{878A6596-4F33-4ACA-AA4B-3B97C3F2E330}">
      <dgm:prSet/>
      <dgm:spPr/>
      <dgm:t>
        <a:bodyPr/>
        <a:lstStyle/>
        <a:p>
          <a:endParaRPr lang="ru-RU" sz="1600"/>
        </a:p>
      </dgm:t>
    </dgm:pt>
    <dgm:pt modelId="{3A126DA7-D0EE-4C40-90CA-816B064106F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7030A0"/>
              </a:solidFill>
              <a:ea typeface="+mn-ea"/>
              <a:cs typeface="+mn-cs"/>
            </a:rPr>
            <a:t>Своевременно информирует студентов факультета о поощрении студентов, а также мерах дисциплинарного и общественного воздействия  к нарушителям учебной дисциплины, правил внутреннего распорядка в вузе и общежитии, студентам, совершивших противоправные действия;</a:t>
          </a:r>
        </a:p>
      </dgm:t>
    </dgm:pt>
    <dgm:pt modelId="{45170FA3-F4AA-449A-A7D6-42BBED855D40}" type="parTrans" cxnId="{06240A02-08DA-4611-A053-A804561ABC25}">
      <dgm:prSet/>
      <dgm:spPr/>
      <dgm:t>
        <a:bodyPr/>
        <a:lstStyle/>
        <a:p>
          <a:endParaRPr lang="ru-RU" sz="1600"/>
        </a:p>
      </dgm:t>
    </dgm:pt>
    <dgm:pt modelId="{6EE2DC97-67E0-4DCB-928F-D6C739E69117}" type="sibTrans" cxnId="{06240A02-08DA-4611-A053-A804561ABC25}">
      <dgm:prSet/>
      <dgm:spPr/>
      <dgm:t>
        <a:bodyPr/>
        <a:lstStyle/>
        <a:p>
          <a:endParaRPr lang="ru-RU" sz="1600"/>
        </a:p>
      </dgm:t>
    </dgm:pt>
    <dgm:pt modelId="{747F6075-8EB1-4773-83FA-CA44E1F8EBFA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97375337-3287-4520-89FA-75683A8C89EF}" type="pres">
      <dgm:prSet presAssocID="{17ED592F-3713-413D-B021-160463456B4B}" presName="Name1" presStyleCnt="0"/>
      <dgm:spPr/>
    </dgm:pt>
    <dgm:pt modelId="{90E7C6C1-9C89-4DD6-84F0-3FC148A508C2}" type="pres">
      <dgm:prSet presAssocID="{17ED592F-3713-413D-B021-160463456B4B}" presName="cycle" presStyleCnt="0"/>
      <dgm:spPr/>
    </dgm:pt>
    <dgm:pt modelId="{FE7CAB53-8823-48F5-A60E-27B033C9475D}" type="pres">
      <dgm:prSet presAssocID="{17ED592F-3713-413D-B021-160463456B4B}" presName="srcNode" presStyleLbl="node1" presStyleIdx="0" presStyleCnt="6"/>
      <dgm:spPr/>
    </dgm:pt>
    <dgm:pt modelId="{B6ACC3E7-79FE-41B1-A1C6-2AC45BDC9B89}" type="pres">
      <dgm:prSet presAssocID="{17ED592F-3713-413D-B021-160463456B4B}" presName="conn" presStyleLbl="parChTrans1D2" presStyleIdx="0" presStyleCnt="1"/>
      <dgm:spPr/>
    </dgm:pt>
    <dgm:pt modelId="{4F8FE5D2-5458-4460-AFC8-A0D5B7DCE510}" type="pres">
      <dgm:prSet presAssocID="{17ED592F-3713-413D-B021-160463456B4B}" presName="extraNode" presStyleLbl="node1" presStyleIdx="0" presStyleCnt="6"/>
      <dgm:spPr/>
    </dgm:pt>
    <dgm:pt modelId="{B0CAE3E4-B259-46E0-A777-C58B6B7C3506}" type="pres">
      <dgm:prSet presAssocID="{17ED592F-3713-413D-B021-160463456B4B}" presName="dstNode" presStyleLbl="node1" presStyleIdx="0" presStyleCnt="6"/>
      <dgm:spPr/>
    </dgm:pt>
    <dgm:pt modelId="{805FA165-5FCF-4468-A627-B4AD9A6409B8}" type="pres">
      <dgm:prSet presAssocID="{7FE34287-15FE-4CF7-A84F-210A522552CB}" presName="text_1" presStyleLbl="node1" presStyleIdx="0" presStyleCnt="6" custScaleY="67993">
        <dgm:presLayoutVars>
          <dgm:bulletEnabled val="1"/>
        </dgm:presLayoutVars>
      </dgm:prSet>
      <dgm:spPr>
        <a:xfrm>
          <a:off x="369477" y="308050"/>
          <a:ext cx="8387561" cy="328688"/>
        </a:xfrm>
        <a:prstGeom prst="rect">
          <a:avLst/>
        </a:prstGeom>
      </dgm:spPr>
    </dgm:pt>
    <dgm:pt modelId="{7F3B25A1-866E-4A8A-B539-433D778640AC}" type="pres">
      <dgm:prSet presAssocID="{7FE34287-15FE-4CF7-A84F-210A522552CB}" presName="accent_1" presStyleCnt="0"/>
      <dgm:spPr/>
    </dgm:pt>
    <dgm:pt modelId="{E7EA09F3-E8E7-4A3E-9015-606DF6C9B5E5}" type="pres">
      <dgm:prSet presAssocID="{7FE34287-15FE-4CF7-A84F-210A522552CB}" presName="accentRepeatNode" presStyleLbl="solidFgAcc1" presStyleIdx="0" presStyleCnt="6"/>
      <dgm:spPr>
        <a:xfrm>
          <a:off x="67342" y="170260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  <dgm:pt modelId="{D14E402E-B838-4E85-AC89-6EF6E90405CE}" type="pres">
      <dgm:prSet presAssocID="{19D2FFD2-C559-49C3-B1FA-6E30FE82267A}" presName="text_2" presStyleLbl="node1" presStyleIdx="1" presStyleCnt="6" custScaleX="101858" custScaleY="99628" custLinFactNeighborX="-1155" custLinFactNeighborY="-22555">
        <dgm:presLayoutVars>
          <dgm:bulletEnabled val="1"/>
        </dgm:presLayoutVars>
      </dgm:prSet>
      <dgm:spPr>
        <a:xfrm>
          <a:off x="674835" y="847583"/>
          <a:ext cx="7989919" cy="481616"/>
        </a:xfrm>
        <a:prstGeom prst="rect">
          <a:avLst/>
        </a:prstGeom>
      </dgm:spPr>
    </dgm:pt>
    <dgm:pt modelId="{B3E28958-9BD4-45E5-8BCD-4573EA126A7E}" type="pres">
      <dgm:prSet presAssocID="{19D2FFD2-C559-49C3-B1FA-6E30FE82267A}" presName="accent_2" presStyleCnt="0"/>
      <dgm:spPr/>
    </dgm:pt>
    <dgm:pt modelId="{AD19DE0E-3325-4C73-9121-7F81DA3682E2}" type="pres">
      <dgm:prSet presAssocID="{19D2FFD2-C559-49C3-B1FA-6E30FE82267A}" presName="accentRepeatNode" presStyleLbl="solidFgAcc1" presStyleIdx="1" presStyleCnt="6" custLinFactNeighborX="-15268" custLinFactNeighborY="-18044"/>
      <dgm:spPr>
        <a:xfrm>
          <a:off x="372724" y="786257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  <dgm:pt modelId="{C5D96E3C-9662-4F66-BD2E-2359B9C47F08}" type="pres">
      <dgm:prSet presAssocID="{971BC939-7CC3-4830-A81D-EF542BCD620E}" presName="text_3" presStyleLbl="node1" presStyleIdx="2" presStyleCnt="6" custScaleX="100701" custScaleY="115089" custLinFactNeighborX="-321" custLinFactNeighborY="-32970">
        <dgm:presLayoutVars>
          <dgm:bulletEnabled val="1"/>
        </dgm:presLayoutVars>
      </dgm:prSet>
      <dgm:spPr>
        <a:xfrm>
          <a:off x="923886" y="1484896"/>
          <a:ext cx="7808087" cy="556357"/>
        </a:xfrm>
        <a:prstGeom prst="rect">
          <a:avLst/>
        </a:prstGeom>
      </dgm:spPr>
    </dgm:pt>
    <dgm:pt modelId="{07A36DA8-DE36-43B6-BD82-8ECBB92F3857}" type="pres">
      <dgm:prSet presAssocID="{971BC939-7CC3-4830-A81D-EF542BCD620E}" presName="accent_3" presStyleCnt="0"/>
      <dgm:spPr/>
    </dgm:pt>
    <dgm:pt modelId="{32308175-4CD6-4847-A5B4-D411DB4CBAC2}" type="pres">
      <dgm:prSet presAssocID="{971BC939-7CC3-4830-A81D-EF542BCD620E}" presName="accentRepeatNode" presStyleLbl="solidFgAcc1" presStyleIdx="2" presStyleCnt="6" custLinFactNeighborX="-4164" custLinFactNeighborY="-26377"/>
      <dgm:spPr>
        <a:xfrm>
          <a:off x="621654" y="1460934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  <dgm:pt modelId="{8F8E697A-FEDD-4D53-B739-845897E0773F}" type="pres">
      <dgm:prSet presAssocID="{9B2DCC5C-0B28-4CEA-9ADB-2B53BE23ACC5}" presName="text_4" presStyleLbl="node1" presStyleIdx="3" presStyleCnt="6" custScaleX="99844" custScaleY="100675" custLinFactNeighborY="-38171">
        <dgm:presLayoutVars>
          <dgm:bulletEnabled val="1"/>
        </dgm:presLayoutVars>
      </dgm:prSet>
      <dgm:spPr>
        <a:xfrm>
          <a:off x="948950" y="2219165"/>
          <a:ext cx="7808087" cy="486678"/>
        </a:xfrm>
        <a:prstGeom prst="rect">
          <a:avLst/>
        </a:prstGeom>
      </dgm:spPr>
    </dgm:pt>
    <dgm:pt modelId="{9496175E-51F7-488D-BB39-900CCF8429DC}" type="pres">
      <dgm:prSet presAssocID="{9B2DCC5C-0B28-4CEA-9ADB-2B53BE23ACC5}" presName="accent_4" presStyleCnt="0"/>
      <dgm:spPr/>
    </dgm:pt>
    <dgm:pt modelId="{66F53ACE-5FE7-4057-AB11-E33BEC57AE7B}" type="pres">
      <dgm:prSet presAssocID="{9B2DCC5C-0B28-4CEA-9ADB-2B53BE23ACC5}" presName="accentRepeatNode" presStyleLbl="solidFgAcc1" presStyleIdx="3" presStyleCnt="6" custLinFactNeighborY="-30537"/>
      <dgm:spPr>
        <a:xfrm>
          <a:off x="646816" y="2160368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  <dgm:pt modelId="{4DA74E6F-4D45-44D0-8223-F26540E9B9D9}" type="pres">
      <dgm:prSet presAssocID="{E04516BF-19EA-4A5C-A512-7D630A9F311B}" presName="text_5" presStyleLbl="node1" presStyleIdx="4" presStyleCnt="6" custScaleX="97748" custScaleY="138575" custLinFactNeighborX="840" custLinFactNeighborY="-36439">
        <dgm:presLayoutVars>
          <dgm:bulletEnabled val="1"/>
        </dgm:presLayoutVars>
      </dgm:prSet>
      <dgm:spPr>
        <a:xfrm>
          <a:off x="830640" y="2860962"/>
          <a:ext cx="7989919" cy="669892"/>
        </a:xfrm>
        <a:prstGeom prst="rect">
          <a:avLst/>
        </a:prstGeom>
      </dgm:spPr>
    </dgm:pt>
    <dgm:pt modelId="{0DE86101-60BC-439F-831D-992C7BC03E8C}" type="pres">
      <dgm:prSet presAssocID="{E04516BF-19EA-4A5C-A512-7D630A9F311B}" presName="accent_5" presStyleCnt="0"/>
      <dgm:spPr/>
    </dgm:pt>
    <dgm:pt modelId="{BB8E5FAF-44B8-41CF-BFDA-DB6D59938EFE}" type="pres">
      <dgm:prSet presAssocID="{E04516BF-19EA-4A5C-A512-7D630A9F311B}" presName="accentRepeatNode" presStyleLbl="solidFgAcc1" presStyleIdx="4" presStyleCnt="6" custLinFactNeighborX="11105" custLinFactNeighborY="-29151"/>
      <dgm:spPr>
        <a:xfrm>
          <a:off x="532088" y="2893775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  <dgm:pt modelId="{18DD9C16-2307-4A19-902A-B66F9CFC56BD}" type="pres">
      <dgm:prSet presAssocID="{3A126DA7-D0EE-4C40-90CA-816B064106F5}" presName="text_6" presStyleLbl="node1" presStyleIdx="5" presStyleCnt="6" custScaleX="97941" custScaleY="169521" custLinFactNeighborX="857" custLinFactNeighborY="-15616">
        <dgm:presLayoutVars>
          <dgm:bulletEnabled val="1"/>
        </dgm:presLayoutVars>
      </dgm:prSet>
      <dgm:spPr>
        <a:xfrm>
          <a:off x="432998" y="3611855"/>
          <a:ext cx="8387561" cy="819490"/>
        </a:xfrm>
        <a:prstGeom prst="rect">
          <a:avLst/>
        </a:prstGeom>
      </dgm:spPr>
    </dgm:pt>
    <dgm:pt modelId="{A51E4BBB-B285-4440-B46F-876D915B0A72}" type="pres">
      <dgm:prSet presAssocID="{3A126DA7-D0EE-4C40-90CA-816B064106F5}" presName="accent_6" presStyleCnt="0"/>
      <dgm:spPr/>
    </dgm:pt>
    <dgm:pt modelId="{A7496825-D6C2-4B91-AC04-7803083CE44F}" type="pres">
      <dgm:prSet presAssocID="{3A126DA7-D0EE-4C40-90CA-816B064106F5}" presName="accentRepeatNode" presStyleLbl="solidFgAcc1" presStyleIdx="5" presStyleCnt="6" custLinFactNeighborX="15268" custLinFactNeighborY="-12493"/>
      <dgm:spPr>
        <a:xfrm>
          <a:off x="159602" y="3719465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gm:spPr>
    </dgm:pt>
  </dgm:ptLst>
  <dgm:cxnLst>
    <dgm:cxn modelId="{06240A02-08DA-4611-A053-A804561ABC25}" srcId="{17ED592F-3713-413D-B021-160463456B4B}" destId="{3A126DA7-D0EE-4C40-90CA-816B064106F5}" srcOrd="5" destOrd="0" parTransId="{45170FA3-F4AA-449A-A7D6-42BBED855D40}" sibTransId="{6EE2DC97-67E0-4DCB-928F-D6C739E69117}"/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D6CA602A-A5CE-4F8C-90B8-4797F0082ABE}" type="presOf" srcId="{7FE34287-15FE-4CF7-A84F-210A522552CB}" destId="{805FA165-5FCF-4468-A627-B4AD9A6409B8}" srcOrd="0" destOrd="0" presId="urn:microsoft.com/office/officeart/2008/layout/VerticalCurvedList"/>
    <dgm:cxn modelId="{CE7F1943-9F33-4897-B394-2F76DFD0F405}" type="presOf" srcId="{17ED592F-3713-413D-B021-160463456B4B}" destId="{747F6075-8EB1-4773-83FA-CA44E1F8EBFA}" srcOrd="0" destOrd="0" presId="urn:microsoft.com/office/officeart/2008/layout/VerticalCurvedList"/>
    <dgm:cxn modelId="{17A33E78-23C4-48C7-9569-CD5ABC747C83}" type="presOf" srcId="{E04516BF-19EA-4A5C-A512-7D630A9F311B}" destId="{4DA74E6F-4D45-44D0-8223-F26540E9B9D9}" srcOrd="0" destOrd="0" presId="urn:microsoft.com/office/officeart/2008/layout/VerticalCurvedList"/>
    <dgm:cxn modelId="{131BD65A-07D4-4617-9F16-8EB2DFE9BAB0}" type="presOf" srcId="{3A126DA7-D0EE-4C40-90CA-816B064106F5}" destId="{18DD9C16-2307-4A19-902A-B66F9CFC56BD}" srcOrd="0" destOrd="0" presId="urn:microsoft.com/office/officeart/2008/layout/VerticalCurvedList"/>
    <dgm:cxn modelId="{1269FD8C-72D6-492A-906F-46B8F5CD1FA3}" type="presOf" srcId="{19D2FFD2-C559-49C3-B1FA-6E30FE82267A}" destId="{D14E402E-B838-4E85-AC89-6EF6E90405CE}" srcOrd="0" destOrd="0" presId="urn:microsoft.com/office/officeart/2008/layout/VerticalCurvedList"/>
    <dgm:cxn modelId="{878A6596-4F33-4ACA-AA4B-3B97C3F2E330}" srcId="{17ED592F-3713-413D-B021-160463456B4B}" destId="{E04516BF-19EA-4A5C-A512-7D630A9F311B}" srcOrd="4" destOrd="0" parTransId="{F1DF4C03-AB58-43D0-B759-5022F76D2549}" sibTransId="{1C4A16E8-A070-4523-AA19-7DD1A17DC0CC}"/>
    <dgm:cxn modelId="{312A2A98-8F9D-4C3C-929B-F240BC89EC41}" type="presOf" srcId="{9B2DCC5C-0B28-4CEA-9ADB-2B53BE23ACC5}" destId="{8F8E697A-FEDD-4D53-B739-845897E0773F}" srcOrd="0" destOrd="0" presId="urn:microsoft.com/office/officeart/2008/layout/VerticalCurvedList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277BF1B3-4451-4B2E-9560-D1F6F2F36F6F}" type="presOf" srcId="{971BC939-7CC3-4830-A81D-EF542BCD620E}" destId="{C5D96E3C-9662-4F66-BD2E-2359B9C47F08}" srcOrd="0" destOrd="0" presId="urn:microsoft.com/office/officeart/2008/layout/VerticalCurvedList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ADE08DF-287B-4018-9BC9-EB71537F3084}" type="presOf" srcId="{C06B6941-25A9-4396-9566-2BA3590786D1}" destId="{B6ACC3E7-79FE-41B1-A1C6-2AC45BDC9B89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7ED8EFA6-3B70-4DF5-8294-790817B42BC0}" type="presParOf" srcId="{747F6075-8EB1-4773-83FA-CA44E1F8EBFA}" destId="{97375337-3287-4520-89FA-75683A8C89EF}" srcOrd="0" destOrd="0" presId="urn:microsoft.com/office/officeart/2008/layout/VerticalCurvedList"/>
    <dgm:cxn modelId="{9B45CD98-5C20-4F2F-9FC4-0144D9F407C4}" type="presParOf" srcId="{97375337-3287-4520-89FA-75683A8C89EF}" destId="{90E7C6C1-9C89-4DD6-84F0-3FC148A508C2}" srcOrd="0" destOrd="0" presId="urn:microsoft.com/office/officeart/2008/layout/VerticalCurvedList"/>
    <dgm:cxn modelId="{6FEAF41C-9909-4D6C-ACCC-40D06CDBB300}" type="presParOf" srcId="{90E7C6C1-9C89-4DD6-84F0-3FC148A508C2}" destId="{FE7CAB53-8823-48F5-A60E-27B033C9475D}" srcOrd="0" destOrd="0" presId="urn:microsoft.com/office/officeart/2008/layout/VerticalCurvedList"/>
    <dgm:cxn modelId="{F4CBD801-6552-4501-80D0-38B1FCE04F99}" type="presParOf" srcId="{90E7C6C1-9C89-4DD6-84F0-3FC148A508C2}" destId="{B6ACC3E7-79FE-41B1-A1C6-2AC45BDC9B89}" srcOrd="1" destOrd="0" presId="urn:microsoft.com/office/officeart/2008/layout/VerticalCurvedList"/>
    <dgm:cxn modelId="{F42605D1-E8A1-4237-80C7-DC447908DF33}" type="presParOf" srcId="{90E7C6C1-9C89-4DD6-84F0-3FC148A508C2}" destId="{4F8FE5D2-5458-4460-AFC8-A0D5B7DCE510}" srcOrd="2" destOrd="0" presId="urn:microsoft.com/office/officeart/2008/layout/VerticalCurvedList"/>
    <dgm:cxn modelId="{04E6CA33-5D48-423E-86D8-DD656628A148}" type="presParOf" srcId="{90E7C6C1-9C89-4DD6-84F0-3FC148A508C2}" destId="{B0CAE3E4-B259-46E0-A777-C58B6B7C3506}" srcOrd="3" destOrd="0" presId="urn:microsoft.com/office/officeart/2008/layout/VerticalCurvedList"/>
    <dgm:cxn modelId="{E89D3851-FF4A-4C87-A573-B2D4818FC295}" type="presParOf" srcId="{97375337-3287-4520-89FA-75683A8C89EF}" destId="{805FA165-5FCF-4468-A627-B4AD9A6409B8}" srcOrd="1" destOrd="0" presId="urn:microsoft.com/office/officeart/2008/layout/VerticalCurvedList"/>
    <dgm:cxn modelId="{D894EF56-5D32-4D59-BD5F-C8191392C9FF}" type="presParOf" srcId="{97375337-3287-4520-89FA-75683A8C89EF}" destId="{7F3B25A1-866E-4A8A-B539-433D778640AC}" srcOrd="2" destOrd="0" presId="urn:microsoft.com/office/officeart/2008/layout/VerticalCurvedList"/>
    <dgm:cxn modelId="{A6D44719-EDD5-4610-8B25-1FE368124953}" type="presParOf" srcId="{7F3B25A1-866E-4A8A-B539-433D778640AC}" destId="{E7EA09F3-E8E7-4A3E-9015-606DF6C9B5E5}" srcOrd="0" destOrd="0" presId="urn:microsoft.com/office/officeart/2008/layout/VerticalCurvedList"/>
    <dgm:cxn modelId="{41B9E48A-EAB8-4B8A-9A07-9C27F7F689EB}" type="presParOf" srcId="{97375337-3287-4520-89FA-75683A8C89EF}" destId="{D14E402E-B838-4E85-AC89-6EF6E90405CE}" srcOrd="3" destOrd="0" presId="urn:microsoft.com/office/officeart/2008/layout/VerticalCurvedList"/>
    <dgm:cxn modelId="{FE2D5C55-B9E7-4DE4-B4DE-C6D3D7848809}" type="presParOf" srcId="{97375337-3287-4520-89FA-75683A8C89EF}" destId="{B3E28958-9BD4-45E5-8BCD-4573EA126A7E}" srcOrd="4" destOrd="0" presId="urn:microsoft.com/office/officeart/2008/layout/VerticalCurvedList"/>
    <dgm:cxn modelId="{3FFDCC49-BBE5-4065-94C7-5D6D3D8F6B37}" type="presParOf" srcId="{B3E28958-9BD4-45E5-8BCD-4573EA126A7E}" destId="{AD19DE0E-3325-4C73-9121-7F81DA3682E2}" srcOrd="0" destOrd="0" presId="urn:microsoft.com/office/officeart/2008/layout/VerticalCurvedList"/>
    <dgm:cxn modelId="{547EBDF0-4747-4D45-A949-B582A0E88C6C}" type="presParOf" srcId="{97375337-3287-4520-89FA-75683A8C89EF}" destId="{C5D96E3C-9662-4F66-BD2E-2359B9C47F08}" srcOrd="5" destOrd="0" presId="urn:microsoft.com/office/officeart/2008/layout/VerticalCurvedList"/>
    <dgm:cxn modelId="{D4F29CD4-9544-44CB-AB66-5A58F574D952}" type="presParOf" srcId="{97375337-3287-4520-89FA-75683A8C89EF}" destId="{07A36DA8-DE36-43B6-BD82-8ECBB92F3857}" srcOrd="6" destOrd="0" presId="urn:microsoft.com/office/officeart/2008/layout/VerticalCurvedList"/>
    <dgm:cxn modelId="{B666C6E7-EDED-466D-B8B0-E1C9144B6523}" type="presParOf" srcId="{07A36DA8-DE36-43B6-BD82-8ECBB92F3857}" destId="{32308175-4CD6-4847-A5B4-D411DB4CBAC2}" srcOrd="0" destOrd="0" presId="urn:microsoft.com/office/officeart/2008/layout/VerticalCurvedList"/>
    <dgm:cxn modelId="{0A77ECDC-11FE-4161-95B3-DBF9646FE88E}" type="presParOf" srcId="{97375337-3287-4520-89FA-75683A8C89EF}" destId="{8F8E697A-FEDD-4D53-B739-845897E0773F}" srcOrd="7" destOrd="0" presId="urn:microsoft.com/office/officeart/2008/layout/VerticalCurvedList"/>
    <dgm:cxn modelId="{D08E0C33-D187-4131-A8BB-5B048616CFD5}" type="presParOf" srcId="{97375337-3287-4520-89FA-75683A8C89EF}" destId="{9496175E-51F7-488D-BB39-900CCF8429DC}" srcOrd="8" destOrd="0" presId="urn:microsoft.com/office/officeart/2008/layout/VerticalCurvedList"/>
    <dgm:cxn modelId="{8D6CB7B6-8B2E-4789-BF77-4F8731BA1B5E}" type="presParOf" srcId="{9496175E-51F7-488D-BB39-900CCF8429DC}" destId="{66F53ACE-5FE7-4057-AB11-E33BEC57AE7B}" srcOrd="0" destOrd="0" presId="urn:microsoft.com/office/officeart/2008/layout/VerticalCurvedList"/>
    <dgm:cxn modelId="{6968CD07-F410-43AB-A93B-4D633C8B86AC}" type="presParOf" srcId="{97375337-3287-4520-89FA-75683A8C89EF}" destId="{4DA74E6F-4D45-44D0-8223-F26540E9B9D9}" srcOrd="9" destOrd="0" presId="urn:microsoft.com/office/officeart/2008/layout/VerticalCurvedList"/>
    <dgm:cxn modelId="{7729DB32-EA45-4CD4-9965-F6AEAB835710}" type="presParOf" srcId="{97375337-3287-4520-89FA-75683A8C89EF}" destId="{0DE86101-60BC-439F-831D-992C7BC03E8C}" srcOrd="10" destOrd="0" presId="urn:microsoft.com/office/officeart/2008/layout/VerticalCurvedList"/>
    <dgm:cxn modelId="{9A48C263-0F59-4694-BC1E-807646CCFBAD}" type="presParOf" srcId="{0DE86101-60BC-439F-831D-992C7BC03E8C}" destId="{BB8E5FAF-44B8-41CF-BFDA-DB6D59938EFE}" srcOrd="0" destOrd="0" presId="urn:microsoft.com/office/officeart/2008/layout/VerticalCurvedList"/>
    <dgm:cxn modelId="{8E77FF32-C22E-47E4-9C24-6C9E333A20D8}" type="presParOf" srcId="{97375337-3287-4520-89FA-75683A8C89EF}" destId="{18DD9C16-2307-4A19-902A-B66F9CFC56BD}" srcOrd="11" destOrd="0" presId="urn:microsoft.com/office/officeart/2008/layout/VerticalCurvedList"/>
    <dgm:cxn modelId="{3553E876-8D4E-488A-BA9D-FAE5823FE4F9}" type="presParOf" srcId="{97375337-3287-4520-89FA-75683A8C89EF}" destId="{A51E4BBB-B285-4440-B46F-876D915B0A72}" srcOrd="12" destOrd="0" presId="urn:microsoft.com/office/officeart/2008/layout/VerticalCurvedList"/>
    <dgm:cxn modelId="{0C4F3279-95AE-4311-9E5B-5574F2257F88}" type="presParOf" srcId="{A51E4BBB-B285-4440-B46F-876D915B0A72}" destId="{A7496825-D6C2-4B91-AC04-7803083CE4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Планирует работу сектора</a:t>
          </a:r>
          <a:r>
            <a:rPr lang="en-US" sz="20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C00000"/>
            </a:solidFill>
            <a:latin typeface="Calisto MT" panose="02040603050505030304"/>
            <a:ea typeface="+mn-ea"/>
            <a:cs typeface="+mn-cs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 sz="1600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63500">
            <a:srgbClr val="C00000">
              <a:alpha val="86000"/>
            </a:srgbClr>
          </a:glow>
        </a:effectLst>
      </dgm:spPr>
      <dgm:t>
        <a:bodyPr/>
        <a:lstStyle/>
        <a:p>
          <a:endParaRPr lang="ru-RU" sz="1600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Принимает активное участие в организации и проведении на факультете  научных конференций, семинаров, встреч с ведущими учеными в области экономики, права и т.д.;</a:t>
          </a: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 sz="1600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 sz="1600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Привлекает студентов факультета к активному участию в научной деятельности и своевременно информирует студентов о проведении на факультете, в БГЭУ и других вузах научных конференций, семинаров и т.д.;</a:t>
          </a: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 sz="1600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 sz="1600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ea typeface="+mn-ea"/>
              <a:cs typeface="+mn-cs"/>
            </a:rPr>
            <a:t> Анализирует и подводит итоги участия студентов факультета в научных мероприятиях;</a:t>
          </a: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 sz="1600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 sz="1600"/>
        </a:p>
      </dgm:t>
    </dgm:pt>
    <dgm:pt modelId="{E04516BF-19EA-4A5C-A512-7D630A9F311B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Готовит отчеты о деятельности сектора.</a:t>
          </a:r>
        </a:p>
      </dgm:t>
    </dgm:pt>
    <dgm:pt modelId="{F1DF4C03-AB58-43D0-B759-5022F76D2549}" type="parTrans" cxnId="{878A6596-4F33-4ACA-AA4B-3B97C3F2E330}">
      <dgm:prSet/>
      <dgm:spPr/>
      <dgm:t>
        <a:bodyPr/>
        <a:lstStyle/>
        <a:p>
          <a:endParaRPr lang="ru-RU" sz="1600"/>
        </a:p>
      </dgm:t>
    </dgm:pt>
    <dgm:pt modelId="{1C4A16E8-A070-4523-AA19-7DD1A17DC0CC}" type="sibTrans" cxnId="{878A6596-4F33-4ACA-AA4B-3B97C3F2E330}">
      <dgm:prSet/>
      <dgm:spPr/>
      <dgm:t>
        <a:bodyPr/>
        <a:lstStyle/>
        <a:p>
          <a:endParaRPr lang="ru-RU" sz="1600"/>
        </a:p>
      </dgm:t>
    </dgm:pt>
    <dgm:pt modelId="{747F6075-8EB1-4773-83FA-CA44E1F8EBFA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97375337-3287-4520-89FA-75683A8C89EF}" type="pres">
      <dgm:prSet presAssocID="{17ED592F-3713-413D-B021-160463456B4B}" presName="Name1" presStyleCnt="0"/>
      <dgm:spPr/>
    </dgm:pt>
    <dgm:pt modelId="{90E7C6C1-9C89-4DD6-84F0-3FC148A508C2}" type="pres">
      <dgm:prSet presAssocID="{17ED592F-3713-413D-B021-160463456B4B}" presName="cycle" presStyleCnt="0"/>
      <dgm:spPr/>
    </dgm:pt>
    <dgm:pt modelId="{FE7CAB53-8823-48F5-A60E-27B033C9475D}" type="pres">
      <dgm:prSet presAssocID="{17ED592F-3713-413D-B021-160463456B4B}" presName="srcNode" presStyleLbl="node1" presStyleIdx="0" presStyleCnt="5"/>
      <dgm:spPr/>
    </dgm:pt>
    <dgm:pt modelId="{B6ACC3E7-79FE-41B1-A1C6-2AC45BDC9B89}" type="pres">
      <dgm:prSet presAssocID="{17ED592F-3713-413D-B021-160463456B4B}" presName="conn" presStyleLbl="parChTrans1D2" presStyleIdx="0" presStyleCnt="1"/>
      <dgm:spPr/>
    </dgm:pt>
    <dgm:pt modelId="{4F8FE5D2-5458-4460-AFC8-A0D5B7DCE510}" type="pres">
      <dgm:prSet presAssocID="{17ED592F-3713-413D-B021-160463456B4B}" presName="extraNode" presStyleLbl="node1" presStyleIdx="0" presStyleCnt="5"/>
      <dgm:spPr/>
    </dgm:pt>
    <dgm:pt modelId="{B0CAE3E4-B259-46E0-A777-C58B6B7C3506}" type="pres">
      <dgm:prSet presAssocID="{17ED592F-3713-413D-B021-160463456B4B}" presName="dstNode" presStyleLbl="node1" presStyleIdx="0" presStyleCnt="5"/>
      <dgm:spPr/>
    </dgm:pt>
    <dgm:pt modelId="{805FA165-5FCF-4468-A627-B4AD9A6409B8}" type="pres">
      <dgm:prSet presAssocID="{7FE34287-15FE-4CF7-A84F-210A522552CB}" presName="text_1" presStyleLbl="node1" presStyleIdx="0" presStyleCnt="5" custScaleY="67993">
        <dgm:presLayoutVars>
          <dgm:bulletEnabled val="1"/>
        </dgm:presLayoutVars>
      </dgm:prSet>
      <dgm:spPr>
        <a:xfrm>
          <a:off x="369477" y="308050"/>
          <a:ext cx="8387561" cy="328688"/>
        </a:xfrm>
        <a:prstGeom prst="rect">
          <a:avLst/>
        </a:prstGeom>
      </dgm:spPr>
    </dgm:pt>
    <dgm:pt modelId="{7F3B25A1-866E-4A8A-B539-433D778640AC}" type="pres">
      <dgm:prSet presAssocID="{7FE34287-15FE-4CF7-A84F-210A522552CB}" presName="accent_1" presStyleCnt="0"/>
      <dgm:spPr/>
    </dgm:pt>
    <dgm:pt modelId="{E7EA09F3-E8E7-4A3E-9015-606DF6C9B5E5}" type="pres">
      <dgm:prSet presAssocID="{7FE34287-15FE-4CF7-A84F-210A522552CB}" presName="accentRepeatNode" presStyleLbl="solidFgAcc1" presStyleIdx="0" presStyleCnt="5"/>
      <dgm:spPr>
        <a:xfrm>
          <a:off x="67342" y="170260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gm:spPr>
    </dgm:pt>
    <dgm:pt modelId="{D14E402E-B838-4E85-AC89-6EF6E90405CE}" type="pres">
      <dgm:prSet presAssocID="{19D2FFD2-C559-49C3-B1FA-6E30FE82267A}" presName="text_2" presStyleLbl="node1" presStyleIdx="1" presStyleCnt="5" custScaleX="99372" custScaleY="141437" custLinFactNeighborX="444" custLinFactNeighborY="-19137">
        <dgm:presLayoutVars>
          <dgm:bulletEnabled val="1"/>
        </dgm:presLayoutVars>
      </dgm:prSet>
      <dgm:spPr>
        <a:xfrm>
          <a:off x="762192" y="761001"/>
          <a:ext cx="8017803" cy="672439"/>
        </a:xfrm>
        <a:prstGeom prst="rect">
          <a:avLst/>
        </a:prstGeom>
      </dgm:spPr>
    </dgm:pt>
    <dgm:pt modelId="{B3E28958-9BD4-45E5-8BCD-4573EA126A7E}" type="pres">
      <dgm:prSet presAssocID="{19D2FFD2-C559-49C3-B1FA-6E30FE82267A}" presName="accent_2" presStyleCnt="0"/>
      <dgm:spPr/>
    </dgm:pt>
    <dgm:pt modelId="{AD19DE0E-3325-4C73-9121-7F81DA3682E2}" type="pres">
      <dgm:prSet presAssocID="{19D2FFD2-C559-49C3-B1FA-6E30FE82267A}" presName="accentRepeatNode" presStyleLbl="solidFgAcc1" presStyleIdx="1" presStyleCnt="5" custLinFactNeighborX="-15268" custLinFactNeighborY="-15310"/>
      <dgm:spPr>
        <a:xfrm>
          <a:off x="313150" y="800072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gm:spPr>
    </dgm:pt>
    <dgm:pt modelId="{C5D96E3C-9662-4F66-BD2E-2359B9C47F08}" type="pres">
      <dgm:prSet presAssocID="{971BC939-7CC3-4830-A81D-EF542BCD620E}" presName="text_3" presStyleLbl="node1" presStyleIdx="2" presStyleCnt="5" custScaleX="99448" custScaleY="144696" custLinFactNeighborX="334" custLinFactNeighborY="-5469">
        <dgm:presLayoutVars>
          <dgm:bulletEnabled val="1"/>
        </dgm:presLayoutVars>
      </dgm:prSet>
      <dgm:spPr>
        <a:xfrm>
          <a:off x="854175" y="1531159"/>
          <a:ext cx="7919951" cy="687933"/>
        </a:xfrm>
        <a:prstGeom prst="rect">
          <a:avLst/>
        </a:prstGeom>
      </dgm:spPr>
    </dgm:pt>
    <dgm:pt modelId="{07A36DA8-DE36-43B6-BD82-8ECBB92F3857}" type="pres">
      <dgm:prSet presAssocID="{971BC939-7CC3-4830-A81D-EF542BCD620E}" presName="accent_3" presStyleCnt="0"/>
      <dgm:spPr/>
    </dgm:pt>
    <dgm:pt modelId="{32308175-4CD6-4847-A5B4-D411DB4CBAC2}" type="pres">
      <dgm:prSet presAssocID="{971BC939-7CC3-4830-A81D-EF542BCD620E}" presName="accentRepeatNode" presStyleLbl="solidFgAcc1" presStyleIdx="2" presStyleCnt="5" custLinFactNeighborX="-5063" custLinFactNeighborY="-4376"/>
      <dgm:spPr>
        <a:xfrm>
          <a:off x="478360" y="157797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gm:spPr>
    </dgm:pt>
    <dgm:pt modelId="{8F8E697A-FEDD-4D53-B739-845897E0773F}" type="pres">
      <dgm:prSet presAssocID="{9B2DCC5C-0B28-4CEA-9ADB-2B53BE23ACC5}" presName="text_4" presStyleLbl="node1" presStyleIdx="3" presStyleCnt="5" custScaleX="100596" custScaleY="100675" custLinFactNeighborX="-676" custLinFactNeighborY="6270">
        <dgm:presLayoutVars>
          <dgm:bulletEnabled val="1"/>
        </dgm:presLayoutVars>
      </dgm:prSet>
      <dgm:spPr>
        <a:xfrm>
          <a:off x="652783" y="2404538"/>
          <a:ext cx="8055887" cy="478643"/>
        </a:xfrm>
        <a:prstGeom prst="rect">
          <a:avLst/>
        </a:prstGeom>
      </dgm:spPr>
    </dgm:pt>
    <dgm:pt modelId="{9496175E-51F7-488D-BB39-900CCF8429DC}" type="pres">
      <dgm:prSet presAssocID="{9B2DCC5C-0B28-4CEA-9ADB-2B53BE23ACC5}" presName="accent_4" presStyleCnt="0"/>
      <dgm:spPr/>
    </dgm:pt>
    <dgm:pt modelId="{66F53ACE-5FE7-4057-AB11-E33BEC57AE7B}" type="pres">
      <dgm:prSet presAssocID="{9B2DCC5C-0B28-4CEA-9ADB-2B53BE23ACC5}" presName="accentRepeatNode" presStyleLbl="solidFgAcc1" presStyleIdx="3" presStyleCnt="5" custLinFactNeighborX="-7615" custLinFactNeighborY="5014"/>
      <dgm:spPr>
        <a:xfrm>
          <a:off x="358631" y="2346701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gm:spPr>
    </dgm:pt>
    <dgm:pt modelId="{4DA74E6F-4D45-44D0-8223-F26540E9B9D9}" type="pres">
      <dgm:prSet presAssocID="{E04516BF-19EA-4A5C-A512-7D630A9F311B}" presName="text_5" presStyleLbl="node1" presStyleIdx="4" presStyleCnt="5" custScaleX="99099" custScaleY="81277" custLinFactNeighborX="-481" custLinFactNeighborY="-4125">
        <dgm:presLayoutVars>
          <dgm:bulletEnabled val="1"/>
        </dgm:presLayoutVars>
      </dgm:prSet>
      <dgm:spPr>
        <a:xfrm>
          <a:off x="414590" y="3114152"/>
          <a:ext cx="8219781" cy="386418"/>
        </a:xfrm>
        <a:prstGeom prst="rect">
          <a:avLst/>
        </a:prstGeom>
      </dgm:spPr>
    </dgm:pt>
    <dgm:pt modelId="{0DE86101-60BC-439F-831D-992C7BC03E8C}" type="pres">
      <dgm:prSet presAssocID="{E04516BF-19EA-4A5C-A512-7D630A9F311B}" presName="accent_5" presStyleCnt="0"/>
      <dgm:spPr/>
    </dgm:pt>
    <dgm:pt modelId="{BB8E5FAF-44B8-41CF-BFDA-DB6D59938EFE}" type="pres">
      <dgm:prSet presAssocID="{E04516BF-19EA-4A5C-A512-7D630A9F311B}" presName="accentRepeatNode" presStyleLbl="solidFgAcc1" presStyleIdx="4" presStyleCnt="5" custLinFactNeighborX="-5578" custLinFactNeighborY="-3300"/>
      <dgm:spPr>
        <a:xfrm>
          <a:off x="30055" y="301021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gm:spPr>
    </dgm:pt>
  </dgm:ptLst>
  <dgm:cxnLst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D6CA602A-A5CE-4F8C-90B8-4797F0082ABE}" type="presOf" srcId="{7FE34287-15FE-4CF7-A84F-210A522552CB}" destId="{805FA165-5FCF-4468-A627-B4AD9A6409B8}" srcOrd="0" destOrd="0" presId="urn:microsoft.com/office/officeart/2008/layout/VerticalCurvedList"/>
    <dgm:cxn modelId="{CE7F1943-9F33-4897-B394-2F76DFD0F405}" type="presOf" srcId="{17ED592F-3713-413D-B021-160463456B4B}" destId="{747F6075-8EB1-4773-83FA-CA44E1F8EBFA}" srcOrd="0" destOrd="0" presId="urn:microsoft.com/office/officeart/2008/layout/VerticalCurvedList"/>
    <dgm:cxn modelId="{17A33E78-23C4-48C7-9569-CD5ABC747C83}" type="presOf" srcId="{E04516BF-19EA-4A5C-A512-7D630A9F311B}" destId="{4DA74E6F-4D45-44D0-8223-F26540E9B9D9}" srcOrd="0" destOrd="0" presId="urn:microsoft.com/office/officeart/2008/layout/VerticalCurvedList"/>
    <dgm:cxn modelId="{1269FD8C-72D6-492A-906F-46B8F5CD1FA3}" type="presOf" srcId="{19D2FFD2-C559-49C3-B1FA-6E30FE82267A}" destId="{D14E402E-B838-4E85-AC89-6EF6E90405CE}" srcOrd="0" destOrd="0" presId="urn:microsoft.com/office/officeart/2008/layout/VerticalCurvedList"/>
    <dgm:cxn modelId="{878A6596-4F33-4ACA-AA4B-3B97C3F2E330}" srcId="{17ED592F-3713-413D-B021-160463456B4B}" destId="{E04516BF-19EA-4A5C-A512-7D630A9F311B}" srcOrd="4" destOrd="0" parTransId="{F1DF4C03-AB58-43D0-B759-5022F76D2549}" sibTransId="{1C4A16E8-A070-4523-AA19-7DD1A17DC0CC}"/>
    <dgm:cxn modelId="{312A2A98-8F9D-4C3C-929B-F240BC89EC41}" type="presOf" srcId="{9B2DCC5C-0B28-4CEA-9ADB-2B53BE23ACC5}" destId="{8F8E697A-FEDD-4D53-B739-845897E0773F}" srcOrd="0" destOrd="0" presId="urn:microsoft.com/office/officeart/2008/layout/VerticalCurvedList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277BF1B3-4451-4B2E-9560-D1F6F2F36F6F}" type="presOf" srcId="{971BC939-7CC3-4830-A81D-EF542BCD620E}" destId="{C5D96E3C-9662-4F66-BD2E-2359B9C47F08}" srcOrd="0" destOrd="0" presId="urn:microsoft.com/office/officeart/2008/layout/VerticalCurvedList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ADE08DF-287B-4018-9BC9-EB71537F3084}" type="presOf" srcId="{C06B6941-25A9-4396-9566-2BA3590786D1}" destId="{B6ACC3E7-79FE-41B1-A1C6-2AC45BDC9B89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7ED8EFA6-3B70-4DF5-8294-790817B42BC0}" type="presParOf" srcId="{747F6075-8EB1-4773-83FA-CA44E1F8EBFA}" destId="{97375337-3287-4520-89FA-75683A8C89EF}" srcOrd="0" destOrd="0" presId="urn:microsoft.com/office/officeart/2008/layout/VerticalCurvedList"/>
    <dgm:cxn modelId="{9B45CD98-5C20-4F2F-9FC4-0144D9F407C4}" type="presParOf" srcId="{97375337-3287-4520-89FA-75683A8C89EF}" destId="{90E7C6C1-9C89-4DD6-84F0-3FC148A508C2}" srcOrd="0" destOrd="0" presId="urn:microsoft.com/office/officeart/2008/layout/VerticalCurvedList"/>
    <dgm:cxn modelId="{6FEAF41C-9909-4D6C-ACCC-40D06CDBB300}" type="presParOf" srcId="{90E7C6C1-9C89-4DD6-84F0-3FC148A508C2}" destId="{FE7CAB53-8823-48F5-A60E-27B033C9475D}" srcOrd="0" destOrd="0" presId="urn:microsoft.com/office/officeart/2008/layout/VerticalCurvedList"/>
    <dgm:cxn modelId="{F4CBD801-6552-4501-80D0-38B1FCE04F99}" type="presParOf" srcId="{90E7C6C1-9C89-4DD6-84F0-3FC148A508C2}" destId="{B6ACC3E7-79FE-41B1-A1C6-2AC45BDC9B89}" srcOrd="1" destOrd="0" presId="urn:microsoft.com/office/officeart/2008/layout/VerticalCurvedList"/>
    <dgm:cxn modelId="{F42605D1-E8A1-4237-80C7-DC447908DF33}" type="presParOf" srcId="{90E7C6C1-9C89-4DD6-84F0-3FC148A508C2}" destId="{4F8FE5D2-5458-4460-AFC8-A0D5B7DCE510}" srcOrd="2" destOrd="0" presId="urn:microsoft.com/office/officeart/2008/layout/VerticalCurvedList"/>
    <dgm:cxn modelId="{04E6CA33-5D48-423E-86D8-DD656628A148}" type="presParOf" srcId="{90E7C6C1-9C89-4DD6-84F0-3FC148A508C2}" destId="{B0CAE3E4-B259-46E0-A777-C58B6B7C3506}" srcOrd="3" destOrd="0" presId="urn:microsoft.com/office/officeart/2008/layout/VerticalCurvedList"/>
    <dgm:cxn modelId="{E89D3851-FF4A-4C87-A573-B2D4818FC295}" type="presParOf" srcId="{97375337-3287-4520-89FA-75683A8C89EF}" destId="{805FA165-5FCF-4468-A627-B4AD9A6409B8}" srcOrd="1" destOrd="0" presId="urn:microsoft.com/office/officeart/2008/layout/VerticalCurvedList"/>
    <dgm:cxn modelId="{D894EF56-5D32-4D59-BD5F-C8191392C9FF}" type="presParOf" srcId="{97375337-3287-4520-89FA-75683A8C89EF}" destId="{7F3B25A1-866E-4A8A-B539-433D778640AC}" srcOrd="2" destOrd="0" presId="urn:microsoft.com/office/officeart/2008/layout/VerticalCurvedList"/>
    <dgm:cxn modelId="{A6D44719-EDD5-4610-8B25-1FE368124953}" type="presParOf" srcId="{7F3B25A1-866E-4A8A-B539-433D778640AC}" destId="{E7EA09F3-E8E7-4A3E-9015-606DF6C9B5E5}" srcOrd="0" destOrd="0" presId="urn:microsoft.com/office/officeart/2008/layout/VerticalCurvedList"/>
    <dgm:cxn modelId="{41B9E48A-EAB8-4B8A-9A07-9C27F7F689EB}" type="presParOf" srcId="{97375337-3287-4520-89FA-75683A8C89EF}" destId="{D14E402E-B838-4E85-AC89-6EF6E90405CE}" srcOrd="3" destOrd="0" presId="urn:microsoft.com/office/officeart/2008/layout/VerticalCurvedList"/>
    <dgm:cxn modelId="{FE2D5C55-B9E7-4DE4-B4DE-C6D3D7848809}" type="presParOf" srcId="{97375337-3287-4520-89FA-75683A8C89EF}" destId="{B3E28958-9BD4-45E5-8BCD-4573EA126A7E}" srcOrd="4" destOrd="0" presId="urn:microsoft.com/office/officeart/2008/layout/VerticalCurvedList"/>
    <dgm:cxn modelId="{3FFDCC49-BBE5-4065-94C7-5D6D3D8F6B37}" type="presParOf" srcId="{B3E28958-9BD4-45E5-8BCD-4573EA126A7E}" destId="{AD19DE0E-3325-4C73-9121-7F81DA3682E2}" srcOrd="0" destOrd="0" presId="urn:microsoft.com/office/officeart/2008/layout/VerticalCurvedList"/>
    <dgm:cxn modelId="{547EBDF0-4747-4D45-A949-B582A0E88C6C}" type="presParOf" srcId="{97375337-3287-4520-89FA-75683A8C89EF}" destId="{C5D96E3C-9662-4F66-BD2E-2359B9C47F08}" srcOrd="5" destOrd="0" presId="urn:microsoft.com/office/officeart/2008/layout/VerticalCurvedList"/>
    <dgm:cxn modelId="{D4F29CD4-9544-44CB-AB66-5A58F574D952}" type="presParOf" srcId="{97375337-3287-4520-89FA-75683A8C89EF}" destId="{07A36DA8-DE36-43B6-BD82-8ECBB92F3857}" srcOrd="6" destOrd="0" presId="urn:microsoft.com/office/officeart/2008/layout/VerticalCurvedList"/>
    <dgm:cxn modelId="{B666C6E7-EDED-466D-B8B0-E1C9144B6523}" type="presParOf" srcId="{07A36DA8-DE36-43B6-BD82-8ECBB92F3857}" destId="{32308175-4CD6-4847-A5B4-D411DB4CBAC2}" srcOrd="0" destOrd="0" presId="urn:microsoft.com/office/officeart/2008/layout/VerticalCurvedList"/>
    <dgm:cxn modelId="{0A77ECDC-11FE-4161-95B3-DBF9646FE88E}" type="presParOf" srcId="{97375337-3287-4520-89FA-75683A8C89EF}" destId="{8F8E697A-FEDD-4D53-B739-845897E0773F}" srcOrd="7" destOrd="0" presId="urn:microsoft.com/office/officeart/2008/layout/VerticalCurvedList"/>
    <dgm:cxn modelId="{D08E0C33-D187-4131-A8BB-5B048616CFD5}" type="presParOf" srcId="{97375337-3287-4520-89FA-75683A8C89EF}" destId="{9496175E-51F7-488D-BB39-900CCF8429DC}" srcOrd="8" destOrd="0" presId="urn:microsoft.com/office/officeart/2008/layout/VerticalCurvedList"/>
    <dgm:cxn modelId="{8D6CB7B6-8B2E-4789-BF77-4F8731BA1B5E}" type="presParOf" srcId="{9496175E-51F7-488D-BB39-900CCF8429DC}" destId="{66F53ACE-5FE7-4057-AB11-E33BEC57AE7B}" srcOrd="0" destOrd="0" presId="urn:microsoft.com/office/officeart/2008/layout/VerticalCurvedList"/>
    <dgm:cxn modelId="{6968CD07-F410-43AB-A93B-4D633C8B86AC}" type="presParOf" srcId="{97375337-3287-4520-89FA-75683A8C89EF}" destId="{4DA74E6F-4D45-44D0-8223-F26540E9B9D9}" srcOrd="9" destOrd="0" presId="urn:microsoft.com/office/officeart/2008/layout/VerticalCurvedList"/>
    <dgm:cxn modelId="{7729DB32-EA45-4CD4-9965-F6AEAB835710}" type="presParOf" srcId="{97375337-3287-4520-89FA-75683A8C89EF}" destId="{0DE86101-60BC-439F-831D-992C7BC03E8C}" srcOrd="10" destOrd="0" presId="urn:microsoft.com/office/officeart/2008/layout/VerticalCurvedList"/>
    <dgm:cxn modelId="{9A48C263-0F59-4694-BC1E-807646CCFBAD}" type="presParOf" srcId="{0DE86101-60BC-439F-831D-992C7BC03E8C}" destId="{BB8E5FAF-44B8-41CF-BFDA-DB6D59938E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ED592F-3713-413D-B021-160463456B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FE34287-15FE-4CF7-A84F-210A522552CB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Планируют работу секторов</a:t>
          </a:r>
          <a:r>
            <a:rPr lang="en-US" sz="20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0070C0"/>
            </a:solidFill>
            <a:latin typeface="Calisto MT" panose="02040603050505030304"/>
            <a:ea typeface="+mn-ea"/>
            <a:cs typeface="+mn-cs"/>
          </a:endParaRPr>
        </a:p>
      </dgm:t>
    </dgm:pt>
    <dgm:pt modelId="{FC0DDDC9-1AF6-4678-A5BD-E09DE884F0B9}" type="parTrans" cxnId="{AA9D01E8-7C5D-4AAA-90F5-1880AC873F2D}">
      <dgm:prSet/>
      <dgm:spPr/>
      <dgm:t>
        <a:bodyPr/>
        <a:lstStyle/>
        <a:p>
          <a:endParaRPr lang="ru-RU" sz="1600"/>
        </a:p>
      </dgm:t>
    </dgm:pt>
    <dgm:pt modelId="{C06B6941-25A9-4396-9566-2BA3590786D1}" type="sibTrans" cxnId="{AA9D01E8-7C5D-4AAA-90F5-1880AC873F2D}">
      <dgm:prSet/>
      <dgm:spPr>
        <a:ln w="12700">
          <a:solidFill>
            <a:schemeClr val="tx1"/>
          </a:solidFill>
        </a:ln>
        <a:effectLst>
          <a:glow rad="63500">
            <a:srgbClr val="0070C0">
              <a:alpha val="86000"/>
            </a:srgbClr>
          </a:glow>
        </a:effectLst>
      </dgm:spPr>
      <dgm:t>
        <a:bodyPr/>
        <a:lstStyle/>
        <a:p>
          <a:endParaRPr lang="ru-RU" sz="1600"/>
        </a:p>
      </dgm:t>
    </dgm:pt>
    <dgm:pt modelId="{19D2FFD2-C559-49C3-B1FA-6E30FE82267A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ea typeface="+mn-ea"/>
              <a:cs typeface="+mn-cs"/>
            </a:rPr>
            <a:t>Организовывают и проводят на факультете культурные и спортивно-массовые мероприятия, привлекают студентов факультета к активному участию в данных мероприятиях;</a:t>
          </a:r>
        </a:p>
      </dgm:t>
    </dgm:pt>
    <dgm:pt modelId="{C3B9CDEE-E6D2-442E-8094-7BE778197A2A}" type="parTrans" cxnId="{FE4E4627-61B2-46F6-AC5C-38B616FE0DA4}">
      <dgm:prSet/>
      <dgm:spPr/>
      <dgm:t>
        <a:bodyPr/>
        <a:lstStyle/>
        <a:p>
          <a:endParaRPr lang="ru-RU" sz="1600"/>
        </a:p>
      </dgm:t>
    </dgm:pt>
    <dgm:pt modelId="{035A3820-1C95-4DC6-8184-12D4DB2A6590}" type="sibTrans" cxnId="{FE4E4627-61B2-46F6-AC5C-38B616FE0DA4}">
      <dgm:prSet/>
      <dgm:spPr/>
      <dgm:t>
        <a:bodyPr/>
        <a:lstStyle/>
        <a:p>
          <a:endParaRPr lang="ru-RU" sz="1600"/>
        </a:p>
      </dgm:t>
    </dgm:pt>
    <dgm:pt modelId="{971BC939-7CC3-4830-A81D-EF542BCD620E}">
      <dgm:prSet phldrT="[Текст]"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Своевременно информируют студентов о проводимых на факультете и в университете культурных и спортивно-массовых мероприятиях;</a:t>
          </a:r>
        </a:p>
      </dgm:t>
    </dgm:pt>
    <dgm:pt modelId="{1D649EC1-487A-4BD7-9E15-74489C7EEE7A}" type="parTrans" cxnId="{AF6E9EB7-6A98-459D-9B03-9FD22B563C60}">
      <dgm:prSet/>
      <dgm:spPr/>
      <dgm:t>
        <a:bodyPr/>
        <a:lstStyle/>
        <a:p>
          <a:endParaRPr lang="ru-RU" sz="1600"/>
        </a:p>
      </dgm:t>
    </dgm:pt>
    <dgm:pt modelId="{B25DCA43-F1F4-4FA5-ACFB-A8193B7FD5E9}" type="sibTrans" cxnId="{AF6E9EB7-6A98-459D-9B03-9FD22B563C60}">
      <dgm:prSet/>
      <dgm:spPr/>
      <dgm:t>
        <a:bodyPr/>
        <a:lstStyle/>
        <a:p>
          <a:endParaRPr lang="ru-RU" sz="1600"/>
        </a:p>
      </dgm:t>
    </dgm:pt>
    <dgm:pt modelId="{9B2DCC5C-0B28-4CEA-9ADB-2B53BE23ACC5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70C0"/>
              </a:solidFill>
              <a:ea typeface="+mn-ea"/>
              <a:cs typeface="+mn-cs"/>
            </a:rPr>
            <a:t>Проводят работу по формированию у студентов установок на здоровый образ жизни;</a:t>
          </a:r>
        </a:p>
      </dgm:t>
    </dgm:pt>
    <dgm:pt modelId="{8AEA8298-D7C7-4F8F-B380-ED6EEE7EA449}" type="parTrans" cxnId="{846E4099-83ED-4299-B6B8-E6842CB3CEA0}">
      <dgm:prSet/>
      <dgm:spPr/>
      <dgm:t>
        <a:bodyPr/>
        <a:lstStyle/>
        <a:p>
          <a:endParaRPr lang="ru-RU" sz="1600"/>
        </a:p>
      </dgm:t>
    </dgm:pt>
    <dgm:pt modelId="{D74E1818-938C-4E15-90A2-A17AADF21427}" type="sibTrans" cxnId="{846E4099-83ED-4299-B6B8-E6842CB3CEA0}">
      <dgm:prSet/>
      <dgm:spPr/>
      <dgm:t>
        <a:bodyPr/>
        <a:lstStyle/>
        <a:p>
          <a:endParaRPr lang="ru-RU" sz="1600"/>
        </a:p>
      </dgm:t>
    </dgm:pt>
    <dgm:pt modelId="{E04516BF-19EA-4A5C-A512-7D630A9F311B}">
      <dgm:prSet custT="1"/>
      <dgm:spPr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gm:spPr>
      <dgm:t>
        <a:bodyPr spcFirstLastPara="0" vert="horz" wrap="square" lIns="331499" tIns="50800" rIns="50800" bIns="508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Готовят отчеты о деятельности секторов.</a:t>
          </a:r>
        </a:p>
      </dgm:t>
    </dgm:pt>
    <dgm:pt modelId="{F1DF4C03-AB58-43D0-B759-5022F76D2549}" type="parTrans" cxnId="{878A6596-4F33-4ACA-AA4B-3B97C3F2E330}">
      <dgm:prSet/>
      <dgm:spPr/>
      <dgm:t>
        <a:bodyPr/>
        <a:lstStyle/>
        <a:p>
          <a:endParaRPr lang="ru-RU" sz="1600"/>
        </a:p>
      </dgm:t>
    </dgm:pt>
    <dgm:pt modelId="{1C4A16E8-A070-4523-AA19-7DD1A17DC0CC}" type="sibTrans" cxnId="{878A6596-4F33-4ACA-AA4B-3B97C3F2E330}">
      <dgm:prSet/>
      <dgm:spPr/>
      <dgm:t>
        <a:bodyPr/>
        <a:lstStyle/>
        <a:p>
          <a:endParaRPr lang="ru-RU" sz="1600"/>
        </a:p>
      </dgm:t>
    </dgm:pt>
    <dgm:pt modelId="{747F6075-8EB1-4773-83FA-CA44E1F8EBFA}" type="pres">
      <dgm:prSet presAssocID="{17ED592F-3713-413D-B021-160463456B4B}" presName="Name0" presStyleCnt="0">
        <dgm:presLayoutVars>
          <dgm:chMax val="7"/>
          <dgm:chPref val="7"/>
          <dgm:dir/>
        </dgm:presLayoutVars>
      </dgm:prSet>
      <dgm:spPr/>
    </dgm:pt>
    <dgm:pt modelId="{97375337-3287-4520-89FA-75683A8C89EF}" type="pres">
      <dgm:prSet presAssocID="{17ED592F-3713-413D-B021-160463456B4B}" presName="Name1" presStyleCnt="0"/>
      <dgm:spPr/>
    </dgm:pt>
    <dgm:pt modelId="{90E7C6C1-9C89-4DD6-84F0-3FC148A508C2}" type="pres">
      <dgm:prSet presAssocID="{17ED592F-3713-413D-B021-160463456B4B}" presName="cycle" presStyleCnt="0"/>
      <dgm:spPr/>
    </dgm:pt>
    <dgm:pt modelId="{FE7CAB53-8823-48F5-A60E-27B033C9475D}" type="pres">
      <dgm:prSet presAssocID="{17ED592F-3713-413D-B021-160463456B4B}" presName="srcNode" presStyleLbl="node1" presStyleIdx="0" presStyleCnt="5"/>
      <dgm:spPr/>
    </dgm:pt>
    <dgm:pt modelId="{B6ACC3E7-79FE-41B1-A1C6-2AC45BDC9B89}" type="pres">
      <dgm:prSet presAssocID="{17ED592F-3713-413D-B021-160463456B4B}" presName="conn" presStyleLbl="parChTrans1D2" presStyleIdx="0" presStyleCnt="1"/>
      <dgm:spPr/>
    </dgm:pt>
    <dgm:pt modelId="{4F8FE5D2-5458-4460-AFC8-A0D5B7DCE510}" type="pres">
      <dgm:prSet presAssocID="{17ED592F-3713-413D-B021-160463456B4B}" presName="extraNode" presStyleLbl="node1" presStyleIdx="0" presStyleCnt="5"/>
      <dgm:spPr/>
    </dgm:pt>
    <dgm:pt modelId="{B0CAE3E4-B259-46E0-A777-C58B6B7C3506}" type="pres">
      <dgm:prSet presAssocID="{17ED592F-3713-413D-B021-160463456B4B}" presName="dstNode" presStyleLbl="node1" presStyleIdx="0" presStyleCnt="5"/>
      <dgm:spPr/>
    </dgm:pt>
    <dgm:pt modelId="{805FA165-5FCF-4468-A627-B4AD9A6409B8}" type="pres">
      <dgm:prSet presAssocID="{7FE34287-15FE-4CF7-A84F-210A522552CB}" presName="text_1" presStyleLbl="node1" presStyleIdx="0" presStyleCnt="5" custScaleY="67993">
        <dgm:presLayoutVars>
          <dgm:bulletEnabled val="1"/>
        </dgm:presLayoutVars>
      </dgm:prSet>
      <dgm:spPr>
        <a:xfrm>
          <a:off x="369477" y="308050"/>
          <a:ext cx="8387561" cy="328688"/>
        </a:xfrm>
        <a:prstGeom prst="rect">
          <a:avLst/>
        </a:prstGeom>
      </dgm:spPr>
    </dgm:pt>
    <dgm:pt modelId="{7F3B25A1-866E-4A8A-B539-433D778640AC}" type="pres">
      <dgm:prSet presAssocID="{7FE34287-15FE-4CF7-A84F-210A522552CB}" presName="accent_1" presStyleCnt="0"/>
      <dgm:spPr/>
    </dgm:pt>
    <dgm:pt modelId="{E7EA09F3-E8E7-4A3E-9015-606DF6C9B5E5}" type="pres">
      <dgm:prSet presAssocID="{7FE34287-15FE-4CF7-A84F-210A522552CB}" presName="accentRepeatNode" presStyleLbl="solidFgAcc1" presStyleIdx="0" presStyleCnt="5"/>
      <dgm:spPr>
        <a:xfrm>
          <a:off x="67342" y="170260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gm:spPr>
    </dgm:pt>
    <dgm:pt modelId="{D14E402E-B838-4E85-AC89-6EF6E90405CE}" type="pres">
      <dgm:prSet presAssocID="{19D2FFD2-C559-49C3-B1FA-6E30FE82267A}" presName="text_2" presStyleLbl="node1" presStyleIdx="1" presStyleCnt="5" custScaleX="99372" custScaleY="141437" custLinFactNeighborX="444" custLinFactNeighborY="-19137">
        <dgm:presLayoutVars>
          <dgm:bulletEnabled val="1"/>
        </dgm:presLayoutVars>
      </dgm:prSet>
      <dgm:spPr>
        <a:xfrm>
          <a:off x="762192" y="761001"/>
          <a:ext cx="8017803" cy="672439"/>
        </a:xfrm>
        <a:prstGeom prst="rect">
          <a:avLst/>
        </a:prstGeom>
      </dgm:spPr>
    </dgm:pt>
    <dgm:pt modelId="{B3E28958-9BD4-45E5-8BCD-4573EA126A7E}" type="pres">
      <dgm:prSet presAssocID="{19D2FFD2-C559-49C3-B1FA-6E30FE82267A}" presName="accent_2" presStyleCnt="0"/>
      <dgm:spPr/>
    </dgm:pt>
    <dgm:pt modelId="{AD19DE0E-3325-4C73-9121-7F81DA3682E2}" type="pres">
      <dgm:prSet presAssocID="{19D2FFD2-C559-49C3-B1FA-6E30FE82267A}" presName="accentRepeatNode" presStyleLbl="solidFgAcc1" presStyleIdx="1" presStyleCnt="5" custLinFactNeighborX="-15268" custLinFactNeighborY="-15310"/>
      <dgm:spPr>
        <a:xfrm>
          <a:off x="313150" y="800072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gm:spPr>
    </dgm:pt>
    <dgm:pt modelId="{C5D96E3C-9662-4F66-BD2E-2359B9C47F08}" type="pres">
      <dgm:prSet presAssocID="{971BC939-7CC3-4830-A81D-EF542BCD620E}" presName="text_3" presStyleLbl="node1" presStyleIdx="2" presStyleCnt="5" custScaleX="99448" custScaleY="120527" custLinFactNeighborX="334" custLinFactNeighborY="-5469">
        <dgm:presLayoutVars>
          <dgm:bulletEnabled val="1"/>
        </dgm:presLayoutVars>
      </dgm:prSet>
      <dgm:spPr>
        <a:xfrm>
          <a:off x="854175" y="1588612"/>
          <a:ext cx="7919951" cy="573026"/>
        </a:xfrm>
        <a:prstGeom prst="rect">
          <a:avLst/>
        </a:prstGeom>
      </dgm:spPr>
    </dgm:pt>
    <dgm:pt modelId="{07A36DA8-DE36-43B6-BD82-8ECBB92F3857}" type="pres">
      <dgm:prSet presAssocID="{971BC939-7CC3-4830-A81D-EF542BCD620E}" presName="accent_3" presStyleCnt="0"/>
      <dgm:spPr/>
    </dgm:pt>
    <dgm:pt modelId="{32308175-4CD6-4847-A5B4-D411DB4CBAC2}" type="pres">
      <dgm:prSet presAssocID="{971BC939-7CC3-4830-A81D-EF542BCD620E}" presName="accentRepeatNode" presStyleLbl="solidFgAcc1" presStyleIdx="2" presStyleCnt="5" custLinFactNeighborX="-5063" custLinFactNeighborY="-4376"/>
      <dgm:spPr>
        <a:xfrm>
          <a:off x="478360" y="157797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gm:spPr>
    </dgm:pt>
    <dgm:pt modelId="{8F8E697A-FEDD-4D53-B739-845897E0773F}" type="pres">
      <dgm:prSet presAssocID="{9B2DCC5C-0B28-4CEA-9ADB-2B53BE23ACC5}" presName="text_4" presStyleLbl="node1" presStyleIdx="3" presStyleCnt="5" custScaleX="99844" custScaleY="100675" custLinFactNeighborX="52" custLinFactNeighborY="6270">
        <dgm:presLayoutVars>
          <dgm:bulletEnabled val="1"/>
        </dgm:presLayoutVars>
      </dgm:prSet>
      <dgm:spPr>
        <a:xfrm>
          <a:off x="652783" y="2404538"/>
          <a:ext cx="8055887" cy="478643"/>
        </a:xfrm>
        <a:prstGeom prst="rect">
          <a:avLst/>
        </a:prstGeom>
      </dgm:spPr>
    </dgm:pt>
    <dgm:pt modelId="{9496175E-51F7-488D-BB39-900CCF8429DC}" type="pres">
      <dgm:prSet presAssocID="{9B2DCC5C-0B28-4CEA-9ADB-2B53BE23ACC5}" presName="accent_4" presStyleCnt="0"/>
      <dgm:spPr/>
    </dgm:pt>
    <dgm:pt modelId="{66F53ACE-5FE7-4057-AB11-E33BEC57AE7B}" type="pres">
      <dgm:prSet presAssocID="{9B2DCC5C-0B28-4CEA-9ADB-2B53BE23ACC5}" presName="accentRepeatNode" presStyleLbl="solidFgAcc1" presStyleIdx="3" presStyleCnt="5" custLinFactNeighborX="-7615" custLinFactNeighborY="5014"/>
      <dgm:spPr>
        <a:xfrm>
          <a:off x="358631" y="2346701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gm:spPr>
    </dgm:pt>
    <dgm:pt modelId="{4DA74E6F-4D45-44D0-8223-F26540E9B9D9}" type="pres">
      <dgm:prSet presAssocID="{E04516BF-19EA-4A5C-A512-7D630A9F311B}" presName="text_5" presStyleLbl="node1" presStyleIdx="4" presStyleCnt="5" custScaleX="98900" custScaleY="81277" custLinFactNeighborX="519" custLinFactNeighborY="-4125">
        <dgm:presLayoutVars>
          <dgm:bulletEnabled val="1"/>
        </dgm:presLayoutVars>
      </dgm:prSet>
      <dgm:spPr>
        <a:xfrm>
          <a:off x="414590" y="3114152"/>
          <a:ext cx="8219781" cy="386418"/>
        </a:xfrm>
        <a:prstGeom prst="rect">
          <a:avLst/>
        </a:prstGeom>
      </dgm:spPr>
    </dgm:pt>
    <dgm:pt modelId="{0DE86101-60BC-439F-831D-992C7BC03E8C}" type="pres">
      <dgm:prSet presAssocID="{E04516BF-19EA-4A5C-A512-7D630A9F311B}" presName="accent_5" presStyleCnt="0"/>
      <dgm:spPr/>
    </dgm:pt>
    <dgm:pt modelId="{BB8E5FAF-44B8-41CF-BFDA-DB6D59938EFE}" type="pres">
      <dgm:prSet presAssocID="{E04516BF-19EA-4A5C-A512-7D630A9F311B}" presName="accentRepeatNode" presStyleLbl="solidFgAcc1" presStyleIdx="4" presStyleCnt="5" custLinFactNeighborX="-5578" custLinFactNeighborY="-3300"/>
      <dgm:spPr>
        <a:xfrm>
          <a:off x="30055" y="301021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gm:spPr>
    </dgm:pt>
  </dgm:ptLst>
  <dgm:cxnLst>
    <dgm:cxn modelId="{FE4E4627-61B2-46F6-AC5C-38B616FE0DA4}" srcId="{17ED592F-3713-413D-B021-160463456B4B}" destId="{19D2FFD2-C559-49C3-B1FA-6E30FE82267A}" srcOrd="1" destOrd="0" parTransId="{C3B9CDEE-E6D2-442E-8094-7BE778197A2A}" sibTransId="{035A3820-1C95-4DC6-8184-12D4DB2A6590}"/>
    <dgm:cxn modelId="{D6CA602A-A5CE-4F8C-90B8-4797F0082ABE}" type="presOf" srcId="{7FE34287-15FE-4CF7-A84F-210A522552CB}" destId="{805FA165-5FCF-4468-A627-B4AD9A6409B8}" srcOrd="0" destOrd="0" presId="urn:microsoft.com/office/officeart/2008/layout/VerticalCurvedList"/>
    <dgm:cxn modelId="{CE7F1943-9F33-4897-B394-2F76DFD0F405}" type="presOf" srcId="{17ED592F-3713-413D-B021-160463456B4B}" destId="{747F6075-8EB1-4773-83FA-CA44E1F8EBFA}" srcOrd="0" destOrd="0" presId="urn:microsoft.com/office/officeart/2008/layout/VerticalCurvedList"/>
    <dgm:cxn modelId="{17A33E78-23C4-48C7-9569-CD5ABC747C83}" type="presOf" srcId="{E04516BF-19EA-4A5C-A512-7D630A9F311B}" destId="{4DA74E6F-4D45-44D0-8223-F26540E9B9D9}" srcOrd="0" destOrd="0" presId="urn:microsoft.com/office/officeart/2008/layout/VerticalCurvedList"/>
    <dgm:cxn modelId="{1269FD8C-72D6-492A-906F-46B8F5CD1FA3}" type="presOf" srcId="{19D2FFD2-C559-49C3-B1FA-6E30FE82267A}" destId="{D14E402E-B838-4E85-AC89-6EF6E90405CE}" srcOrd="0" destOrd="0" presId="urn:microsoft.com/office/officeart/2008/layout/VerticalCurvedList"/>
    <dgm:cxn modelId="{878A6596-4F33-4ACA-AA4B-3B97C3F2E330}" srcId="{17ED592F-3713-413D-B021-160463456B4B}" destId="{E04516BF-19EA-4A5C-A512-7D630A9F311B}" srcOrd="4" destOrd="0" parTransId="{F1DF4C03-AB58-43D0-B759-5022F76D2549}" sibTransId="{1C4A16E8-A070-4523-AA19-7DD1A17DC0CC}"/>
    <dgm:cxn modelId="{312A2A98-8F9D-4C3C-929B-F240BC89EC41}" type="presOf" srcId="{9B2DCC5C-0B28-4CEA-9ADB-2B53BE23ACC5}" destId="{8F8E697A-FEDD-4D53-B739-845897E0773F}" srcOrd="0" destOrd="0" presId="urn:microsoft.com/office/officeart/2008/layout/VerticalCurvedList"/>
    <dgm:cxn modelId="{846E4099-83ED-4299-B6B8-E6842CB3CEA0}" srcId="{17ED592F-3713-413D-B021-160463456B4B}" destId="{9B2DCC5C-0B28-4CEA-9ADB-2B53BE23ACC5}" srcOrd="3" destOrd="0" parTransId="{8AEA8298-D7C7-4F8F-B380-ED6EEE7EA449}" sibTransId="{D74E1818-938C-4E15-90A2-A17AADF21427}"/>
    <dgm:cxn modelId="{277BF1B3-4451-4B2E-9560-D1F6F2F36F6F}" type="presOf" srcId="{971BC939-7CC3-4830-A81D-EF542BCD620E}" destId="{C5D96E3C-9662-4F66-BD2E-2359B9C47F08}" srcOrd="0" destOrd="0" presId="urn:microsoft.com/office/officeart/2008/layout/VerticalCurvedList"/>
    <dgm:cxn modelId="{AF6E9EB7-6A98-459D-9B03-9FD22B563C60}" srcId="{17ED592F-3713-413D-B021-160463456B4B}" destId="{971BC939-7CC3-4830-A81D-EF542BCD620E}" srcOrd="2" destOrd="0" parTransId="{1D649EC1-487A-4BD7-9E15-74489C7EEE7A}" sibTransId="{B25DCA43-F1F4-4FA5-ACFB-A8193B7FD5E9}"/>
    <dgm:cxn modelId="{BADE08DF-287B-4018-9BC9-EB71537F3084}" type="presOf" srcId="{C06B6941-25A9-4396-9566-2BA3590786D1}" destId="{B6ACC3E7-79FE-41B1-A1C6-2AC45BDC9B89}" srcOrd="0" destOrd="0" presId="urn:microsoft.com/office/officeart/2008/layout/VerticalCurvedList"/>
    <dgm:cxn modelId="{AA9D01E8-7C5D-4AAA-90F5-1880AC873F2D}" srcId="{17ED592F-3713-413D-B021-160463456B4B}" destId="{7FE34287-15FE-4CF7-A84F-210A522552CB}" srcOrd="0" destOrd="0" parTransId="{FC0DDDC9-1AF6-4678-A5BD-E09DE884F0B9}" sibTransId="{C06B6941-25A9-4396-9566-2BA3590786D1}"/>
    <dgm:cxn modelId="{7ED8EFA6-3B70-4DF5-8294-790817B42BC0}" type="presParOf" srcId="{747F6075-8EB1-4773-83FA-CA44E1F8EBFA}" destId="{97375337-3287-4520-89FA-75683A8C89EF}" srcOrd="0" destOrd="0" presId="urn:microsoft.com/office/officeart/2008/layout/VerticalCurvedList"/>
    <dgm:cxn modelId="{9B45CD98-5C20-4F2F-9FC4-0144D9F407C4}" type="presParOf" srcId="{97375337-3287-4520-89FA-75683A8C89EF}" destId="{90E7C6C1-9C89-4DD6-84F0-3FC148A508C2}" srcOrd="0" destOrd="0" presId="urn:microsoft.com/office/officeart/2008/layout/VerticalCurvedList"/>
    <dgm:cxn modelId="{6FEAF41C-9909-4D6C-ACCC-40D06CDBB300}" type="presParOf" srcId="{90E7C6C1-9C89-4DD6-84F0-3FC148A508C2}" destId="{FE7CAB53-8823-48F5-A60E-27B033C9475D}" srcOrd="0" destOrd="0" presId="urn:microsoft.com/office/officeart/2008/layout/VerticalCurvedList"/>
    <dgm:cxn modelId="{F4CBD801-6552-4501-80D0-38B1FCE04F99}" type="presParOf" srcId="{90E7C6C1-9C89-4DD6-84F0-3FC148A508C2}" destId="{B6ACC3E7-79FE-41B1-A1C6-2AC45BDC9B89}" srcOrd="1" destOrd="0" presId="urn:microsoft.com/office/officeart/2008/layout/VerticalCurvedList"/>
    <dgm:cxn modelId="{F42605D1-E8A1-4237-80C7-DC447908DF33}" type="presParOf" srcId="{90E7C6C1-9C89-4DD6-84F0-3FC148A508C2}" destId="{4F8FE5D2-5458-4460-AFC8-A0D5B7DCE510}" srcOrd="2" destOrd="0" presId="urn:microsoft.com/office/officeart/2008/layout/VerticalCurvedList"/>
    <dgm:cxn modelId="{04E6CA33-5D48-423E-86D8-DD656628A148}" type="presParOf" srcId="{90E7C6C1-9C89-4DD6-84F0-3FC148A508C2}" destId="{B0CAE3E4-B259-46E0-A777-C58B6B7C3506}" srcOrd="3" destOrd="0" presId="urn:microsoft.com/office/officeart/2008/layout/VerticalCurvedList"/>
    <dgm:cxn modelId="{E89D3851-FF4A-4C87-A573-B2D4818FC295}" type="presParOf" srcId="{97375337-3287-4520-89FA-75683A8C89EF}" destId="{805FA165-5FCF-4468-A627-B4AD9A6409B8}" srcOrd="1" destOrd="0" presId="urn:microsoft.com/office/officeart/2008/layout/VerticalCurvedList"/>
    <dgm:cxn modelId="{D894EF56-5D32-4D59-BD5F-C8191392C9FF}" type="presParOf" srcId="{97375337-3287-4520-89FA-75683A8C89EF}" destId="{7F3B25A1-866E-4A8A-B539-433D778640AC}" srcOrd="2" destOrd="0" presId="urn:microsoft.com/office/officeart/2008/layout/VerticalCurvedList"/>
    <dgm:cxn modelId="{A6D44719-EDD5-4610-8B25-1FE368124953}" type="presParOf" srcId="{7F3B25A1-866E-4A8A-B539-433D778640AC}" destId="{E7EA09F3-E8E7-4A3E-9015-606DF6C9B5E5}" srcOrd="0" destOrd="0" presId="urn:microsoft.com/office/officeart/2008/layout/VerticalCurvedList"/>
    <dgm:cxn modelId="{41B9E48A-EAB8-4B8A-9A07-9C27F7F689EB}" type="presParOf" srcId="{97375337-3287-4520-89FA-75683A8C89EF}" destId="{D14E402E-B838-4E85-AC89-6EF6E90405CE}" srcOrd="3" destOrd="0" presId="urn:microsoft.com/office/officeart/2008/layout/VerticalCurvedList"/>
    <dgm:cxn modelId="{FE2D5C55-B9E7-4DE4-B4DE-C6D3D7848809}" type="presParOf" srcId="{97375337-3287-4520-89FA-75683A8C89EF}" destId="{B3E28958-9BD4-45E5-8BCD-4573EA126A7E}" srcOrd="4" destOrd="0" presId="urn:microsoft.com/office/officeart/2008/layout/VerticalCurvedList"/>
    <dgm:cxn modelId="{3FFDCC49-BBE5-4065-94C7-5D6D3D8F6B37}" type="presParOf" srcId="{B3E28958-9BD4-45E5-8BCD-4573EA126A7E}" destId="{AD19DE0E-3325-4C73-9121-7F81DA3682E2}" srcOrd="0" destOrd="0" presId="urn:microsoft.com/office/officeart/2008/layout/VerticalCurvedList"/>
    <dgm:cxn modelId="{547EBDF0-4747-4D45-A949-B582A0E88C6C}" type="presParOf" srcId="{97375337-3287-4520-89FA-75683A8C89EF}" destId="{C5D96E3C-9662-4F66-BD2E-2359B9C47F08}" srcOrd="5" destOrd="0" presId="urn:microsoft.com/office/officeart/2008/layout/VerticalCurvedList"/>
    <dgm:cxn modelId="{D4F29CD4-9544-44CB-AB66-5A58F574D952}" type="presParOf" srcId="{97375337-3287-4520-89FA-75683A8C89EF}" destId="{07A36DA8-DE36-43B6-BD82-8ECBB92F3857}" srcOrd="6" destOrd="0" presId="urn:microsoft.com/office/officeart/2008/layout/VerticalCurvedList"/>
    <dgm:cxn modelId="{B666C6E7-EDED-466D-B8B0-E1C9144B6523}" type="presParOf" srcId="{07A36DA8-DE36-43B6-BD82-8ECBB92F3857}" destId="{32308175-4CD6-4847-A5B4-D411DB4CBAC2}" srcOrd="0" destOrd="0" presId="urn:microsoft.com/office/officeart/2008/layout/VerticalCurvedList"/>
    <dgm:cxn modelId="{0A77ECDC-11FE-4161-95B3-DBF9646FE88E}" type="presParOf" srcId="{97375337-3287-4520-89FA-75683A8C89EF}" destId="{8F8E697A-FEDD-4D53-B739-845897E0773F}" srcOrd="7" destOrd="0" presId="urn:microsoft.com/office/officeart/2008/layout/VerticalCurvedList"/>
    <dgm:cxn modelId="{D08E0C33-D187-4131-A8BB-5B048616CFD5}" type="presParOf" srcId="{97375337-3287-4520-89FA-75683A8C89EF}" destId="{9496175E-51F7-488D-BB39-900CCF8429DC}" srcOrd="8" destOrd="0" presId="urn:microsoft.com/office/officeart/2008/layout/VerticalCurvedList"/>
    <dgm:cxn modelId="{8D6CB7B6-8B2E-4789-BF77-4F8731BA1B5E}" type="presParOf" srcId="{9496175E-51F7-488D-BB39-900CCF8429DC}" destId="{66F53ACE-5FE7-4057-AB11-E33BEC57AE7B}" srcOrd="0" destOrd="0" presId="urn:microsoft.com/office/officeart/2008/layout/VerticalCurvedList"/>
    <dgm:cxn modelId="{6968CD07-F410-43AB-A93B-4D633C8B86AC}" type="presParOf" srcId="{97375337-3287-4520-89FA-75683A8C89EF}" destId="{4DA74E6F-4D45-44D0-8223-F26540E9B9D9}" srcOrd="9" destOrd="0" presId="urn:microsoft.com/office/officeart/2008/layout/VerticalCurvedList"/>
    <dgm:cxn modelId="{7729DB32-EA45-4CD4-9965-F6AEAB835710}" type="presParOf" srcId="{97375337-3287-4520-89FA-75683A8C89EF}" destId="{0DE86101-60BC-439F-831D-992C7BC03E8C}" srcOrd="10" destOrd="0" presId="urn:microsoft.com/office/officeart/2008/layout/VerticalCurvedList"/>
    <dgm:cxn modelId="{9A48C263-0F59-4694-BC1E-807646CCFBAD}" type="presParOf" srcId="{0DE86101-60BC-439F-831D-992C7BC03E8C}" destId="{BB8E5FAF-44B8-41CF-BFDA-DB6D59938E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10CBA-C3FB-42CA-9378-8458E82C320C}">
      <dsp:nvSpPr>
        <dsp:cNvPr id="0" name=""/>
        <dsp:cNvSpPr/>
      </dsp:nvSpPr>
      <dsp:spPr>
        <a:xfrm>
          <a:off x="-5884440" y="-900538"/>
          <a:ext cx="7005367" cy="700536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88900">
            <a:srgbClr val="20365D">
              <a:alpha val="86000"/>
            </a:srgb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0D14D-009D-4D93-9DCE-846CBCB2B61D}">
      <dsp:nvSpPr>
        <dsp:cNvPr id="0" name=""/>
        <dsp:cNvSpPr/>
      </dsp:nvSpPr>
      <dsp:spPr>
        <a:xfrm>
          <a:off x="586707" y="400105"/>
          <a:ext cx="8199495" cy="80062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  <a:latin typeface="+mn-lt"/>
            </a:rPr>
            <a:t>Повышение качества подготовки специалистов</a:t>
          </a:r>
          <a:r>
            <a:rPr lang="en-US" sz="2000" kern="1200" dirty="0">
              <a:solidFill>
                <a:srgbClr val="002060"/>
              </a:solidFill>
              <a:latin typeface="+mn-lt"/>
            </a:rPr>
            <a:t>;</a:t>
          </a:r>
          <a:endParaRPr lang="ru-RU" sz="2000" kern="1200" dirty="0">
            <a:solidFill>
              <a:srgbClr val="002060"/>
            </a:solidFill>
            <a:latin typeface="+mn-lt"/>
          </a:endParaRPr>
        </a:p>
      </dsp:txBody>
      <dsp:txXfrm>
        <a:off x="586707" y="400105"/>
        <a:ext cx="8199495" cy="800628"/>
      </dsp:txXfrm>
    </dsp:sp>
    <dsp:sp modelId="{439DEDCF-24FC-475F-BF8E-B8D32B28179D}">
      <dsp:nvSpPr>
        <dsp:cNvPr id="0" name=""/>
        <dsp:cNvSpPr/>
      </dsp:nvSpPr>
      <dsp:spPr>
        <a:xfrm>
          <a:off x="86315" y="300027"/>
          <a:ext cx="1000785" cy="1000785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8CF2-FD2B-4601-ACC8-6094A0CE5887}">
      <dsp:nvSpPr>
        <dsp:cNvPr id="0" name=""/>
        <dsp:cNvSpPr/>
      </dsp:nvSpPr>
      <dsp:spPr>
        <a:xfrm>
          <a:off x="1045726" y="1601256"/>
          <a:ext cx="7740477" cy="80062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3020" rIns="33020" bIns="3302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</a:rPr>
            <a:t> Улучшение социально-бытовых условий проживания  студентов в общежитии</a:t>
          </a:r>
          <a:r>
            <a:rPr lang="en-US" sz="2000" kern="1200" dirty="0">
              <a:solidFill>
                <a:srgbClr val="002060"/>
              </a:solidFill>
            </a:rPr>
            <a:t>;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1045726" y="1601256"/>
        <a:ext cx="7740477" cy="800628"/>
      </dsp:txXfrm>
    </dsp:sp>
    <dsp:sp modelId="{B2555096-7F0D-48FE-B01F-1A5C30C5EB87}">
      <dsp:nvSpPr>
        <dsp:cNvPr id="0" name=""/>
        <dsp:cNvSpPr/>
      </dsp:nvSpPr>
      <dsp:spPr>
        <a:xfrm>
          <a:off x="545333" y="1501177"/>
          <a:ext cx="1000785" cy="100078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F0F3C-54A6-411B-94C7-3137CA8B2C79}">
      <dsp:nvSpPr>
        <dsp:cNvPr id="0" name=""/>
        <dsp:cNvSpPr/>
      </dsp:nvSpPr>
      <dsp:spPr>
        <a:xfrm>
          <a:off x="1045726" y="2802406"/>
          <a:ext cx="7740477" cy="80062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3020" rIns="33020" bIns="3302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 Совершенствование</a:t>
          </a:r>
          <a:r>
            <a:rPr lang="ru-RU" sz="2000" kern="1200" dirty="0">
              <a:solidFill>
                <a:srgbClr val="002060"/>
              </a:solidFill>
              <a:latin typeface="+mn-lt"/>
            </a:rPr>
            <a:t> научной деятельности и культурного  досуга</a:t>
          </a:r>
          <a:r>
            <a:rPr lang="en-US" sz="2000" kern="1200" dirty="0">
              <a:solidFill>
                <a:srgbClr val="002060"/>
              </a:solidFill>
              <a:latin typeface="+mn-lt"/>
            </a:rPr>
            <a:t>; </a:t>
          </a:r>
          <a:r>
            <a:rPr lang="ru-RU" sz="2000" kern="1200" dirty="0">
              <a:solidFill>
                <a:srgbClr val="002060"/>
              </a:solidFill>
              <a:latin typeface="+mn-lt"/>
            </a:rPr>
            <a:t>проведение идеологической, идейно-воспитательной работы со студенческой молодежью</a:t>
          </a:r>
          <a:r>
            <a:rPr lang="en-US" sz="2000" kern="1200" dirty="0">
              <a:solidFill>
                <a:srgbClr val="002060"/>
              </a:solidFill>
              <a:latin typeface="+mn-lt"/>
            </a:rPr>
            <a:t>;</a:t>
          </a:r>
          <a:endParaRPr lang="ru-RU" sz="2000" kern="1200" dirty="0">
            <a:solidFill>
              <a:srgbClr val="002060"/>
            </a:solidFill>
            <a:latin typeface="+mn-lt"/>
          </a:endParaRPr>
        </a:p>
      </dsp:txBody>
      <dsp:txXfrm>
        <a:off x="1045726" y="2802406"/>
        <a:ext cx="7740477" cy="800628"/>
      </dsp:txXfrm>
    </dsp:sp>
    <dsp:sp modelId="{948EAC0E-7322-4247-9FC8-52D089BADEE2}">
      <dsp:nvSpPr>
        <dsp:cNvPr id="0" name=""/>
        <dsp:cNvSpPr/>
      </dsp:nvSpPr>
      <dsp:spPr>
        <a:xfrm>
          <a:off x="545333" y="2702328"/>
          <a:ext cx="1000785" cy="100078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7770C-3B24-4295-A325-3DEE06E83674}">
      <dsp:nvSpPr>
        <dsp:cNvPr id="0" name=""/>
        <dsp:cNvSpPr/>
      </dsp:nvSpPr>
      <dsp:spPr>
        <a:xfrm>
          <a:off x="586707" y="4003556"/>
          <a:ext cx="8199495" cy="80062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3020" rIns="33020" bIns="3302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  <a:latin typeface="Calisto MT" panose="02040603050505030304"/>
              <a:ea typeface="+mn-ea"/>
              <a:cs typeface="+mn-cs"/>
            </a:rPr>
            <a:t> Подготовка студента к выполнению социальных ролей – гражданина, патриота, профессионала и семьянина</a:t>
          </a:r>
        </a:p>
      </dsp:txBody>
      <dsp:txXfrm>
        <a:off x="586707" y="4003556"/>
        <a:ext cx="8199495" cy="800628"/>
      </dsp:txXfrm>
    </dsp:sp>
    <dsp:sp modelId="{6D24BE46-04BD-480F-A943-306790E535F0}">
      <dsp:nvSpPr>
        <dsp:cNvPr id="0" name=""/>
        <dsp:cNvSpPr/>
      </dsp:nvSpPr>
      <dsp:spPr>
        <a:xfrm>
          <a:off x="86315" y="3903478"/>
          <a:ext cx="1000785" cy="100078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prstClr val="white"/>
          </a:solidFill>
          <a:prstDash val="solid"/>
        </a:ln>
        <a:effectLst>
          <a:glow rad="76200">
            <a:srgbClr val="20365D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10CBA-C3FB-42CA-9378-8458E82C320C}">
      <dsp:nvSpPr>
        <dsp:cNvPr id="0" name=""/>
        <dsp:cNvSpPr/>
      </dsp:nvSpPr>
      <dsp:spPr>
        <a:xfrm>
          <a:off x="-4740662" y="-726653"/>
          <a:ext cx="5646642" cy="5646642"/>
        </a:xfrm>
        <a:prstGeom prst="blockArc">
          <a:avLst>
            <a:gd name="adj1" fmla="val 18900000"/>
            <a:gd name="adj2" fmla="val 2700000"/>
            <a:gd name="adj3" fmla="val 383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63500">
            <a:schemeClr val="accent1">
              <a:lumMod val="75000"/>
              <a:alpha val="86000"/>
            </a:scheme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0D14D-009D-4D93-9DCE-846CBCB2B61D}">
      <dsp:nvSpPr>
        <dsp:cNvPr id="0" name=""/>
        <dsp:cNvSpPr/>
      </dsp:nvSpPr>
      <dsp:spPr>
        <a:xfrm>
          <a:off x="467440" y="321719"/>
          <a:ext cx="8288845" cy="645102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1">
              <a:lumMod val="75000"/>
            </a:schemeClr>
          </a:solidFill>
          <a:prstDash val="solid"/>
        </a:ln>
        <a:effectLst>
          <a:glow rad="63500">
            <a:schemeClr val="accent1">
              <a:lumMod val="75000"/>
              <a:alpha val="72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2050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+mn-lt"/>
            </a:rPr>
            <a:t>Планирует работу сектора</a:t>
          </a:r>
          <a:r>
            <a:rPr lang="en-US" sz="2000" kern="1200" dirty="0">
              <a:solidFill>
                <a:schemeClr val="accent1">
                  <a:lumMod val="75000"/>
                </a:schemeClr>
              </a:solidFill>
              <a:latin typeface="+mn-lt"/>
            </a:rPr>
            <a:t>;</a:t>
          </a:r>
          <a:endParaRPr lang="ru-RU" sz="2000" kern="1200" dirty="0">
            <a:solidFill>
              <a:schemeClr val="accent1">
                <a:lumMod val="75000"/>
              </a:schemeClr>
            </a:solidFill>
            <a:latin typeface="+mn-lt"/>
          </a:endParaRPr>
        </a:p>
      </dsp:txBody>
      <dsp:txXfrm>
        <a:off x="467440" y="321719"/>
        <a:ext cx="8288845" cy="645102"/>
      </dsp:txXfrm>
    </dsp:sp>
    <dsp:sp modelId="{439DEDCF-24FC-475F-BF8E-B8D32B28179D}">
      <dsp:nvSpPr>
        <dsp:cNvPr id="0" name=""/>
        <dsp:cNvSpPr/>
      </dsp:nvSpPr>
      <dsp:spPr>
        <a:xfrm>
          <a:off x="71296" y="241745"/>
          <a:ext cx="806378" cy="806378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8CF2-FD2B-4601-ACC8-6094A0CE5887}">
      <dsp:nvSpPr>
        <dsp:cNvPr id="0" name=""/>
        <dsp:cNvSpPr/>
      </dsp:nvSpPr>
      <dsp:spPr>
        <a:xfrm>
          <a:off x="844337" y="1115450"/>
          <a:ext cx="7918992" cy="994612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4402" tIns="50800" rIns="50800" bIns="5080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Ведет информационно-</a:t>
          </a:r>
          <a:r>
            <a:rPr lang="ru-RU" sz="1900" kern="1200" dirty="0" err="1">
              <a:solidFill>
                <a:schemeClr val="accent1">
                  <a:lumMod val="75000"/>
                </a:schemeClr>
              </a:solidFill>
            </a:rPr>
            <a:t>пропагандисткую</a:t>
          </a:r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 работу среди студентов по основным направлениям социально-экономической, </a:t>
          </a:r>
          <a:r>
            <a:rPr lang="ru-RU" sz="20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политической</a:t>
          </a:r>
          <a:r>
            <a:rPr lang="ru-RU" sz="1900" kern="1200" dirty="0">
              <a:solidFill>
                <a:schemeClr val="accent1">
                  <a:lumMod val="75000"/>
                </a:schemeClr>
              </a:solidFill>
            </a:rPr>
            <a:t> и духовной жизни государства и общества в  области государственной молодежной политики</a:t>
          </a:r>
          <a:r>
            <a:rPr lang="en-US" sz="1900" kern="1200" dirty="0">
              <a:solidFill>
                <a:schemeClr val="accent1">
                  <a:lumMod val="75000"/>
                </a:schemeClr>
              </a:solidFill>
            </a:rPr>
            <a:t>;</a:t>
          </a:r>
          <a:endParaRPr lang="ru-RU" sz="19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44337" y="1115450"/>
        <a:ext cx="7918992" cy="994612"/>
      </dsp:txXfrm>
    </dsp:sp>
    <dsp:sp modelId="{B2555096-7F0D-48FE-B01F-1A5C30C5EB87}">
      <dsp:nvSpPr>
        <dsp:cNvPr id="0" name=""/>
        <dsp:cNvSpPr/>
      </dsp:nvSpPr>
      <dsp:spPr>
        <a:xfrm>
          <a:off x="441148" y="1209567"/>
          <a:ext cx="806378" cy="806378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F0F3C-54A6-411B-94C7-3137CA8B2C79}">
      <dsp:nvSpPr>
        <dsp:cNvPr id="0" name=""/>
        <dsp:cNvSpPr/>
      </dsp:nvSpPr>
      <dsp:spPr>
        <a:xfrm>
          <a:off x="844337" y="2258027"/>
          <a:ext cx="7918992" cy="645102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4402" tIns="50800" rIns="50800" bIns="5080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Проводит работы по патриотическому, гражданскому, нравственному воспитанию студентов</a:t>
          </a:r>
          <a:r>
            <a:rPr lang="en-US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1900" kern="1200" dirty="0">
            <a:solidFill>
              <a:srgbClr val="BC451B">
                <a:lumMod val="75000"/>
              </a:srgbClr>
            </a:solidFill>
            <a:latin typeface="Calisto MT" panose="02040603050505030304"/>
            <a:ea typeface="+mn-ea"/>
            <a:cs typeface="+mn-cs"/>
          </a:endParaRPr>
        </a:p>
      </dsp:txBody>
      <dsp:txXfrm>
        <a:off x="844337" y="2258027"/>
        <a:ext cx="7918992" cy="645102"/>
      </dsp:txXfrm>
    </dsp:sp>
    <dsp:sp modelId="{948EAC0E-7322-4247-9FC8-52D089BADEE2}">
      <dsp:nvSpPr>
        <dsp:cNvPr id="0" name=""/>
        <dsp:cNvSpPr/>
      </dsp:nvSpPr>
      <dsp:spPr>
        <a:xfrm>
          <a:off x="441148" y="2177389"/>
          <a:ext cx="806378" cy="806378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7770C-3B24-4295-A325-3DEE06E83674}">
      <dsp:nvSpPr>
        <dsp:cNvPr id="0" name=""/>
        <dsp:cNvSpPr/>
      </dsp:nvSpPr>
      <dsp:spPr>
        <a:xfrm>
          <a:off x="474485" y="3225848"/>
          <a:ext cx="8288845" cy="645102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635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4402" tIns="50800" rIns="50800" bIns="5080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BC451B">
                  <a:lumMod val="75000"/>
                </a:srgbClr>
              </a:solidFill>
              <a:latin typeface="Calisto MT" panose="02040603050505030304"/>
              <a:ea typeface="+mn-ea"/>
              <a:cs typeface="+mn-cs"/>
            </a:rPr>
            <a:t>Готовит отчеты о деятельности сектора.</a:t>
          </a:r>
        </a:p>
      </dsp:txBody>
      <dsp:txXfrm>
        <a:off x="474485" y="3225848"/>
        <a:ext cx="8288845" cy="645102"/>
      </dsp:txXfrm>
    </dsp:sp>
    <dsp:sp modelId="{6D24BE46-04BD-480F-A943-306790E535F0}">
      <dsp:nvSpPr>
        <dsp:cNvPr id="0" name=""/>
        <dsp:cNvSpPr/>
      </dsp:nvSpPr>
      <dsp:spPr>
        <a:xfrm>
          <a:off x="71296" y="3145210"/>
          <a:ext cx="806378" cy="806378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BC451B">
              <a:lumMod val="75000"/>
            </a:srgbClr>
          </a:solidFill>
          <a:prstDash val="solid"/>
        </a:ln>
        <a:effectLst>
          <a:glow rad="38100">
            <a:srgbClr val="BC451B">
              <a:lumMod val="75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10CBA-C3FB-42CA-9378-8458E82C320C}">
      <dsp:nvSpPr>
        <dsp:cNvPr id="0" name=""/>
        <dsp:cNvSpPr/>
      </dsp:nvSpPr>
      <dsp:spPr>
        <a:xfrm>
          <a:off x="-4484493" y="-687709"/>
          <a:ext cx="5342331" cy="5342331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63500">
            <a:schemeClr val="accent2">
              <a:lumMod val="50000"/>
              <a:alpha val="86000"/>
            </a:scheme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0D14D-009D-4D93-9DCE-846CBCB2B61D}">
      <dsp:nvSpPr>
        <dsp:cNvPr id="0" name=""/>
        <dsp:cNvSpPr/>
      </dsp:nvSpPr>
      <dsp:spPr>
        <a:xfrm>
          <a:off x="313247" y="208467"/>
          <a:ext cx="8446480" cy="41763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2">
              <a:lumMod val="50000"/>
            </a:schemeClr>
          </a:solidFill>
          <a:prstDash val="solid"/>
        </a:ln>
        <a:effectLst>
          <a:glow rad="63500">
            <a:schemeClr val="accent2">
              <a:lumMod val="50000"/>
              <a:alpha val="72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+mn-lt"/>
            </a:rPr>
            <a:t>Планирует работу ССФ</a:t>
          </a:r>
          <a:r>
            <a:rPr lang="en-US" sz="2000" kern="1200" dirty="0">
              <a:solidFill>
                <a:schemeClr val="accent2">
                  <a:lumMod val="50000"/>
                </a:schemeClr>
              </a:solidFill>
              <a:latin typeface="+mn-lt"/>
            </a:rPr>
            <a:t>;</a:t>
          </a:r>
          <a:endParaRPr lang="ru-RU" sz="2000" kern="1200" dirty="0">
            <a:solidFill>
              <a:schemeClr val="accent2">
                <a:lumMod val="50000"/>
              </a:schemeClr>
            </a:solidFill>
            <a:latin typeface="+mn-lt"/>
          </a:endParaRPr>
        </a:p>
      </dsp:txBody>
      <dsp:txXfrm>
        <a:off x="313247" y="208467"/>
        <a:ext cx="8446480" cy="417636"/>
      </dsp:txXfrm>
    </dsp:sp>
    <dsp:sp modelId="{439DEDCF-24FC-475F-BF8E-B8D32B28179D}">
      <dsp:nvSpPr>
        <dsp:cNvPr id="0" name=""/>
        <dsp:cNvSpPr/>
      </dsp:nvSpPr>
      <dsp:spPr>
        <a:xfrm>
          <a:off x="59403" y="156693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chemeClr val="accent2">
              <a:lumMod val="50000"/>
            </a:schemeClr>
          </a:solidFill>
          <a:prstDash val="solid"/>
        </a:ln>
        <a:effectLst>
          <a:glow rad="38100">
            <a:schemeClr val="accent2">
              <a:lumMod val="50000"/>
              <a:alpha val="72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8CF2-FD2B-4601-ACC8-6094A0CE5887}">
      <dsp:nvSpPr>
        <dsp:cNvPr id="0" name=""/>
        <dsp:cNvSpPr/>
      </dsp:nvSpPr>
      <dsp:spPr>
        <a:xfrm>
          <a:off x="663961" y="839059"/>
          <a:ext cx="8102945" cy="410064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Координирует планы работы секторов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sp:txBody>
      <dsp:txXfrm>
        <a:off x="663961" y="839059"/>
        <a:ext cx="8102945" cy="410064"/>
      </dsp:txXfrm>
    </dsp:sp>
    <dsp:sp modelId="{B2555096-7F0D-48FE-B01F-1A5C30C5EB87}">
      <dsp:nvSpPr>
        <dsp:cNvPr id="0" name=""/>
        <dsp:cNvSpPr/>
      </dsp:nvSpPr>
      <dsp:spPr>
        <a:xfrm>
          <a:off x="402938" y="783068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F0F3C-54A6-411B-94C7-3137CA8B2C79}">
      <dsp:nvSpPr>
        <dsp:cNvPr id="0" name=""/>
        <dsp:cNvSpPr/>
      </dsp:nvSpPr>
      <dsp:spPr>
        <a:xfrm>
          <a:off x="821051" y="1461648"/>
          <a:ext cx="7945855" cy="41763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Организовывает и проводит собрания, заседания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sp:txBody>
      <dsp:txXfrm>
        <a:off x="821051" y="1461648"/>
        <a:ext cx="7945855" cy="417636"/>
      </dsp:txXfrm>
    </dsp:sp>
    <dsp:sp modelId="{948EAC0E-7322-4247-9FC8-52D089BADEE2}">
      <dsp:nvSpPr>
        <dsp:cNvPr id="0" name=""/>
        <dsp:cNvSpPr/>
      </dsp:nvSpPr>
      <dsp:spPr>
        <a:xfrm>
          <a:off x="560028" y="1409444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7770C-3B24-4295-A325-3DEE06E83674}">
      <dsp:nvSpPr>
        <dsp:cNvPr id="0" name=""/>
        <dsp:cNvSpPr/>
      </dsp:nvSpPr>
      <dsp:spPr>
        <a:xfrm>
          <a:off x="821051" y="2087627"/>
          <a:ext cx="7945855" cy="41763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Организовывает контроль за выполнением планов ССФ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sp:txBody>
      <dsp:txXfrm>
        <a:off x="821051" y="2087627"/>
        <a:ext cx="7945855" cy="417636"/>
      </dsp:txXfrm>
    </dsp:sp>
    <dsp:sp modelId="{6D24BE46-04BD-480F-A943-306790E535F0}">
      <dsp:nvSpPr>
        <dsp:cNvPr id="0" name=""/>
        <dsp:cNvSpPr/>
      </dsp:nvSpPr>
      <dsp:spPr>
        <a:xfrm>
          <a:off x="560028" y="2035423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ADA4F-E2FB-4CDD-AB7C-87354BB27EE6}">
      <dsp:nvSpPr>
        <dsp:cNvPr id="0" name=""/>
        <dsp:cNvSpPr/>
      </dsp:nvSpPr>
      <dsp:spPr>
        <a:xfrm>
          <a:off x="663961" y="2714003"/>
          <a:ext cx="8102945" cy="41763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Оказывает помощь секторам в организации их деятельности</a:t>
          </a:r>
          <a:r>
            <a:rPr lang="en-US" sz="20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D3BA68">
                <a:lumMod val="50000"/>
              </a:srgbClr>
            </a:solidFill>
            <a:latin typeface="Calisto MT" panose="02040603050505030304"/>
            <a:ea typeface="+mn-ea"/>
            <a:cs typeface="+mn-cs"/>
          </a:endParaRPr>
        </a:p>
      </dsp:txBody>
      <dsp:txXfrm>
        <a:off x="663961" y="2714003"/>
        <a:ext cx="8102945" cy="417636"/>
      </dsp:txXfrm>
    </dsp:sp>
    <dsp:sp modelId="{335D9A53-5D9F-499E-8F75-FB5821EF96B3}">
      <dsp:nvSpPr>
        <dsp:cNvPr id="0" name=""/>
        <dsp:cNvSpPr/>
      </dsp:nvSpPr>
      <dsp:spPr>
        <a:xfrm>
          <a:off x="402938" y="2661798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725A7-DD9F-49A4-A260-6A37CBD9CDE7}">
      <dsp:nvSpPr>
        <dsp:cNvPr id="0" name=""/>
        <dsp:cNvSpPr/>
      </dsp:nvSpPr>
      <dsp:spPr>
        <a:xfrm>
          <a:off x="320426" y="3340378"/>
          <a:ext cx="8446480" cy="41763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635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3BA68">
                  <a:lumMod val="50000"/>
                </a:srgbClr>
              </a:solidFill>
              <a:latin typeface="Calisto MT" panose="02040603050505030304"/>
              <a:ea typeface="+mn-ea"/>
              <a:cs typeface="+mn-cs"/>
            </a:rPr>
            <a:t>Готовит отчеты по итогам деятельности ССФ за семестр, учебный год.</a:t>
          </a:r>
        </a:p>
      </dsp:txBody>
      <dsp:txXfrm>
        <a:off x="320426" y="3340378"/>
        <a:ext cx="8446480" cy="417636"/>
      </dsp:txXfrm>
    </dsp:sp>
    <dsp:sp modelId="{EA6C45EA-7DAA-44DA-B0AB-5847F4A10F9A}">
      <dsp:nvSpPr>
        <dsp:cNvPr id="0" name=""/>
        <dsp:cNvSpPr/>
      </dsp:nvSpPr>
      <dsp:spPr>
        <a:xfrm>
          <a:off x="59403" y="3288174"/>
          <a:ext cx="522045" cy="522045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D3BA68">
              <a:lumMod val="50000"/>
            </a:srgbClr>
          </a:solidFill>
          <a:prstDash val="solid"/>
        </a:ln>
        <a:effectLst>
          <a:glow rad="38100">
            <a:srgbClr val="D3BA68">
              <a:lumMod val="50000"/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CC3E7-79FE-41B1-A1C6-2AC45BDC9B89}">
      <dsp:nvSpPr>
        <dsp:cNvPr id="0" name=""/>
        <dsp:cNvSpPr/>
      </dsp:nvSpPr>
      <dsp:spPr>
        <a:xfrm>
          <a:off x="-5228490" y="-806286"/>
          <a:ext cx="6182058" cy="618205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63500">
            <a:srgbClr val="7030A0">
              <a:alpha val="86000"/>
            </a:srgb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FA165-5FCF-4468-A627-B4AD9A6409B8}">
      <dsp:nvSpPr>
        <dsp:cNvPr id="0" name=""/>
        <dsp:cNvSpPr/>
      </dsp:nvSpPr>
      <dsp:spPr>
        <a:xfrm>
          <a:off x="332363" y="308050"/>
          <a:ext cx="8387561" cy="32868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Планирует работу сектора</a:t>
          </a:r>
          <a:r>
            <a:rPr lang="en-US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7030A0"/>
            </a:solidFill>
            <a:latin typeface="Calisto MT" panose="02040603050505030304"/>
            <a:ea typeface="+mn-ea"/>
            <a:cs typeface="+mn-cs"/>
          </a:endParaRPr>
        </a:p>
      </dsp:txBody>
      <dsp:txXfrm>
        <a:off x="332363" y="308050"/>
        <a:ext cx="8387561" cy="328688"/>
      </dsp:txXfrm>
    </dsp:sp>
    <dsp:sp modelId="{E7EA09F3-E8E7-4A3E-9015-606DF6C9B5E5}">
      <dsp:nvSpPr>
        <dsp:cNvPr id="0" name=""/>
        <dsp:cNvSpPr/>
      </dsp:nvSpPr>
      <dsp:spPr>
        <a:xfrm>
          <a:off x="30229" y="170260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E402E-B838-4E85-AC89-6EF6E90405CE}">
      <dsp:nvSpPr>
        <dsp:cNvPr id="0" name=""/>
        <dsp:cNvSpPr/>
      </dsp:nvSpPr>
      <dsp:spPr>
        <a:xfrm>
          <a:off x="563496" y="847583"/>
          <a:ext cx="8138372" cy="481616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Анализирует состояние учебной дисциплины, </a:t>
          </a:r>
          <a:r>
            <a:rPr lang="ru-RU" sz="2000" kern="1200" dirty="0">
              <a:solidFill>
                <a:srgbClr val="7030A0"/>
              </a:solidFill>
              <a:latin typeface="Calisto MT" panose="02040603050505030304"/>
              <a:ea typeface="+mn-ea"/>
              <a:cs typeface="+mn-cs"/>
            </a:rPr>
            <a:t>текущей</a:t>
          </a: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 успеваемости студентов факультета;</a:t>
          </a:r>
        </a:p>
      </dsp:txBody>
      <dsp:txXfrm>
        <a:off x="563496" y="847583"/>
        <a:ext cx="8138372" cy="481616"/>
      </dsp:txXfrm>
    </dsp:sp>
    <dsp:sp modelId="{AD19DE0E-3325-4C73-9121-7F81DA3682E2}">
      <dsp:nvSpPr>
        <dsp:cNvPr id="0" name=""/>
        <dsp:cNvSpPr/>
      </dsp:nvSpPr>
      <dsp:spPr>
        <a:xfrm>
          <a:off x="335611" y="786257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96E3C-9662-4F66-BD2E-2359B9C47F08}">
      <dsp:nvSpPr>
        <dsp:cNvPr id="0" name=""/>
        <dsp:cNvSpPr/>
      </dsp:nvSpPr>
      <dsp:spPr>
        <a:xfrm>
          <a:off x="859406" y="1484896"/>
          <a:ext cx="7862822" cy="556357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Проводит работу по созданию необходимых условий для самоподготовки студентов в общежитиях вуза;</a:t>
          </a:r>
        </a:p>
      </dsp:txBody>
      <dsp:txXfrm>
        <a:off x="859406" y="1484896"/>
        <a:ext cx="7862822" cy="556357"/>
      </dsp:txXfrm>
    </dsp:sp>
    <dsp:sp modelId="{32308175-4CD6-4847-A5B4-D411DB4CBAC2}">
      <dsp:nvSpPr>
        <dsp:cNvPr id="0" name=""/>
        <dsp:cNvSpPr/>
      </dsp:nvSpPr>
      <dsp:spPr>
        <a:xfrm>
          <a:off x="584541" y="1460934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E697A-FEDD-4D53-B739-845897E0773F}">
      <dsp:nvSpPr>
        <dsp:cNvPr id="0" name=""/>
        <dsp:cNvSpPr/>
      </dsp:nvSpPr>
      <dsp:spPr>
        <a:xfrm>
          <a:off x="917927" y="2219165"/>
          <a:ext cx="7795907" cy="48667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7030A0"/>
              </a:solidFill>
              <a:ea typeface="+mn-ea"/>
              <a:cs typeface="+mn-cs"/>
            </a:rPr>
            <a:t>Информирует студентов о нормах и правилах внутреннего распорядка в БГЭУ;</a:t>
          </a:r>
        </a:p>
      </dsp:txBody>
      <dsp:txXfrm>
        <a:off x="917927" y="2219165"/>
        <a:ext cx="7795907" cy="486678"/>
      </dsp:txXfrm>
    </dsp:sp>
    <dsp:sp modelId="{66F53ACE-5FE7-4057-AB11-E33BEC57AE7B}">
      <dsp:nvSpPr>
        <dsp:cNvPr id="0" name=""/>
        <dsp:cNvSpPr/>
      </dsp:nvSpPr>
      <dsp:spPr>
        <a:xfrm>
          <a:off x="609703" y="2160368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74E6F-4D45-44D0-8223-F26540E9B9D9}">
      <dsp:nvSpPr>
        <dsp:cNvPr id="0" name=""/>
        <dsp:cNvSpPr/>
      </dsp:nvSpPr>
      <dsp:spPr>
        <a:xfrm>
          <a:off x="887087" y="2860962"/>
          <a:ext cx="7809986" cy="669892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7030A0"/>
              </a:solidFill>
              <a:ea typeface="+mn-ea"/>
              <a:cs typeface="+mn-cs"/>
            </a:rPr>
            <a:t>Применяет меры морального и иного воздействия к студентам, нарушившим учебную дисциплину, правила внутреннего распорядка в университете и общежитии, нормы поведения в общественных местах, совершившим противоправные действия;</a:t>
          </a:r>
        </a:p>
      </dsp:txBody>
      <dsp:txXfrm>
        <a:off x="887087" y="2860962"/>
        <a:ext cx="7809986" cy="669892"/>
      </dsp:txXfrm>
    </dsp:sp>
    <dsp:sp modelId="{BB8E5FAF-44B8-41CF-BFDA-DB6D59938EFE}">
      <dsp:nvSpPr>
        <dsp:cNvPr id="0" name=""/>
        <dsp:cNvSpPr/>
      </dsp:nvSpPr>
      <dsp:spPr>
        <a:xfrm>
          <a:off x="494975" y="2893775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D9C16-2307-4A19-902A-B66F9CFC56BD}">
      <dsp:nvSpPr>
        <dsp:cNvPr id="0" name=""/>
        <dsp:cNvSpPr/>
      </dsp:nvSpPr>
      <dsp:spPr>
        <a:xfrm>
          <a:off x="490595" y="3611855"/>
          <a:ext cx="8214861" cy="819490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635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7030A0"/>
              </a:solidFill>
              <a:ea typeface="+mn-ea"/>
              <a:cs typeface="+mn-cs"/>
            </a:rPr>
            <a:t>Своевременно информирует студентов факультета о поощрении студентов, а также мерах дисциплинарного и общественного воздействия  к нарушителям учебной дисциплины, правил внутреннего распорядка в вузе и общежитии, студентам, совершивших противоправные действия;</a:t>
          </a:r>
        </a:p>
      </dsp:txBody>
      <dsp:txXfrm>
        <a:off x="490595" y="3611855"/>
        <a:ext cx="8214861" cy="819490"/>
      </dsp:txXfrm>
    </dsp:sp>
    <dsp:sp modelId="{A7496825-D6C2-4B91-AC04-7803083CE44F}">
      <dsp:nvSpPr>
        <dsp:cNvPr id="0" name=""/>
        <dsp:cNvSpPr/>
      </dsp:nvSpPr>
      <dsp:spPr>
        <a:xfrm>
          <a:off x="122489" y="3719465"/>
          <a:ext cx="604269" cy="60426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7030A0"/>
          </a:solidFill>
          <a:prstDash val="solid"/>
        </a:ln>
        <a:effectLst>
          <a:glow rad="38100">
            <a:srgbClr val="7030A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CC3E7-79FE-41B1-A1C6-2AC45BDC9B89}">
      <dsp:nvSpPr>
        <dsp:cNvPr id="0" name=""/>
        <dsp:cNvSpPr/>
      </dsp:nvSpPr>
      <dsp:spPr>
        <a:xfrm>
          <a:off x="-4310224" y="-659387"/>
          <a:ext cx="5121030" cy="5121030"/>
        </a:xfrm>
        <a:prstGeom prst="blockArc">
          <a:avLst>
            <a:gd name="adj1" fmla="val 18900000"/>
            <a:gd name="adj2" fmla="val 2700000"/>
            <a:gd name="adj3" fmla="val 422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63500">
            <a:srgbClr val="C00000">
              <a:alpha val="86000"/>
            </a:srgb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FA165-5FCF-4468-A627-B4AD9A6409B8}">
      <dsp:nvSpPr>
        <dsp:cNvPr id="0" name=""/>
        <dsp:cNvSpPr/>
      </dsp:nvSpPr>
      <dsp:spPr>
        <a:xfrm>
          <a:off x="348329" y="313650"/>
          <a:ext cx="8409156" cy="323261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Планирует работу сектора</a:t>
          </a:r>
          <a:r>
            <a:rPr lang="en-US" sz="20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C00000"/>
            </a:solidFill>
            <a:latin typeface="Calisto MT" panose="02040603050505030304"/>
            <a:ea typeface="+mn-ea"/>
            <a:cs typeface="+mn-cs"/>
          </a:endParaRPr>
        </a:p>
      </dsp:txBody>
      <dsp:txXfrm>
        <a:off x="348329" y="313650"/>
        <a:ext cx="8409156" cy="323261"/>
      </dsp:txXfrm>
    </dsp:sp>
    <dsp:sp modelId="{E7EA09F3-E8E7-4A3E-9015-606DF6C9B5E5}">
      <dsp:nvSpPr>
        <dsp:cNvPr id="0" name=""/>
        <dsp:cNvSpPr/>
      </dsp:nvSpPr>
      <dsp:spPr>
        <a:xfrm>
          <a:off x="51183" y="17813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E402E-B838-4E85-AC89-6EF6E90405CE}">
      <dsp:nvSpPr>
        <dsp:cNvPr id="0" name=""/>
        <dsp:cNvSpPr/>
      </dsp:nvSpPr>
      <dsp:spPr>
        <a:xfrm>
          <a:off x="750170" y="761001"/>
          <a:ext cx="8017803" cy="672439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Принимает активное участие в организации и проведении на факультете  научных конференций, семинаров, встреч с ведущими учеными в области экономики, права и т.д.;</a:t>
          </a:r>
        </a:p>
      </dsp:txBody>
      <dsp:txXfrm>
        <a:off x="750170" y="761001"/>
        <a:ext cx="8017803" cy="672439"/>
      </dsp:txXfrm>
    </dsp:sp>
    <dsp:sp modelId="{AD19DE0E-3325-4C73-9121-7F81DA3682E2}">
      <dsp:nvSpPr>
        <dsp:cNvPr id="0" name=""/>
        <dsp:cNvSpPr/>
      </dsp:nvSpPr>
      <dsp:spPr>
        <a:xfrm>
          <a:off x="301128" y="800072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96E3C-9662-4F66-BD2E-2359B9C47F08}">
      <dsp:nvSpPr>
        <dsp:cNvPr id="0" name=""/>
        <dsp:cNvSpPr/>
      </dsp:nvSpPr>
      <dsp:spPr>
        <a:xfrm>
          <a:off x="842153" y="1531159"/>
          <a:ext cx="7919951" cy="687933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Привлекает студентов факультета к активному участию в научной деятельности и своевременно информирует студентов о проведении на факультете, в БГЭУ и других вузах научных конференций, семинаров и т.д.;</a:t>
          </a:r>
        </a:p>
      </dsp:txBody>
      <dsp:txXfrm>
        <a:off x="842153" y="1531159"/>
        <a:ext cx="7919951" cy="687933"/>
      </dsp:txXfrm>
    </dsp:sp>
    <dsp:sp modelId="{32308175-4CD6-4847-A5B4-D411DB4CBAC2}">
      <dsp:nvSpPr>
        <dsp:cNvPr id="0" name=""/>
        <dsp:cNvSpPr/>
      </dsp:nvSpPr>
      <dsp:spPr>
        <a:xfrm>
          <a:off x="466338" y="157797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E697A-FEDD-4D53-B739-845897E0773F}">
      <dsp:nvSpPr>
        <dsp:cNvPr id="0" name=""/>
        <dsp:cNvSpPr/>
      </dsp:nvSpPr>
      <dsp:spPr>
        <a:xfrm>
          <a:off x="610424" y="2404538"/>
          <a:ext cx="8116562" cy="478643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ea typeface="+mn-ea"/>
              <a:cs typeface="+mn-cs"/>
            </a:rPr>
            <a:t> Анализирует и подводит итоги участия студентов факультета в научных мероприятиях;</a:t>
          </a:r>
        </a:p>
      </dsp:txBody>
      <dsp:txXfrm>
        <a:off x="610424" y="2404538"/>
        <a:ext cx="8116562" cy="478643"/>
      </dsp:txXfrm>
    </dsp:sp>
    <dsp:sp modelId="{66F53ACE-5FE7-4057-AB11-E33BEC57AE7B}">
      <dsp:nvSpPr>
        <dsp:cNvPr id="0" name=""/>
        <dsp:cNvSpPr/>
      </dsp:nvSpPr>
      <dsp:spPr>
        <a:xfrm>
          <a:off x="346609" y="2346701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74E6F-4D45-44D0-8223-F26540E9B9D9}">
      <dsp:nvSpPr>
        <dsp:cNvPr id="0" name=""/>
        <dsp:cNvSpPr/>
      </dsp:nvSpPr>
      <dsp:spPr>
        <a:xfrm>
          <a:off x="345764" y="3114152"/>
          <a:ext cx="8333389" cy="386418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635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Calisto MT" panose="02040603050505030304"/>
              <a:ea typeface="+mn-ea"/>
              <a:cs typeface="+mn-cs"/>
            </a:rPr>
            <a:t>Готовит отчеты о деятельности сектора.</a:t>
          </a:r>
        </a:p>
      </dsp:txBody>
      <dsp:txXfrm>
        <a:off x="345764" y="3114152"/>
        <a:ext cx="8333389" cy="386418"/>
      </dsp:txXfrm>
    </dsp:sp>
    <dsp:sp modelId="{BB8E5FAF-44B8-41CF-BFDA-DB6D59938EFE}">
      <dsp:nvSpPr>
        <dsp:cNvPr id="0" name=""/>
        <dsp:cNvSpPr/>
      </dsp:nvSpPr>
      <dsp:spPr>
        <a:xfrm>
          <a:off x="18033" y="3010215"/>
          <a:ext cx="594292" cy="594292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C00000"/>
          </a:solidFill>
          <a:prstDash val="solid"/>
        </a:ln>
        <a:effectLst>
          <a:glow rad="38100">
            <a:srgbClr val="C0000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CC3E7-79FE-41B1-A1C6-2AC45BDC9B89}">
      <dsp:nvSpPr>
        <dsp:cNvPr id="0" name=""/>
        <dsp:cNvSpPr/>
      </dsp:nvSpPr>
      <dsp:spPr>
        <a:xfrm>
          <a:off x="-4493985" y="-689152"/>
          <a:ext cx="5353607" cy="5353607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2700" cap="rnd" cmpd="sng" algn="ctr">
          <a:solidFill>
            <a:schemeClr val="tx1"/>
          </a:solidFill>
          <a:prstDash val="solid"/>
        </a:ln>
        <a:effectLst>
          <a:glow rad="63500">
            <a:srgbClr val="0070C0">
              <a:alpha val="86000"/>
            </a:srgbClr>
          </a:glo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FA165-5FCF-4468-A627-B4AD9A6409B8}">
      <dsp:nvSpPr>
        <dsp:cNvPr id="0" name=""/>
        <dsp:cNvSpPr/>
      </dsp:nvSpPr>
      <dsp:spPr>
        <a:xfrm>
          <a:off x="376342" y="327925"/>
          <a:ext cx="8390432" cy="337974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Планируют работу секторов</a:t>
          </a:r>
          <a:r>
            <a:rPr lang="en-US" sz="20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;</a:t>
          </a:r>
          <a:endParaRPr lang="ru-RU" sz="2000" kern="1200" dirty="0">
            <a:solidFill>
              <a:srgbClr val="0070C0"/>
            </a:solidFill>
            <a:latin typeface="Calisto MT" panose="02040603050505030304"/>
            <a:ea typeface="+mn-ea"/>
            <a:cs typeface="+mn-cs"/>
          </a:endParaRPr>
        </a:p>
      </dsp:txBody>
      <dsp:txXfrm>
        <a:off x="376342" y="327925"/>
        <a:ext cx="8390432" cy="337974"/>
      </dsp:txXfrm>
    </dsp:sp>
    <dsp:sp modelId="{E7EA09F3-E8E7-4A3E-9015-606DF6C9B5E5}">
      <dsp:nvSpPr>
        <dsp:cNvPr id="0" name=""/>
        <dsp:cNvSpPr/>
      </dsp:nvSpPr>
      <dsp:spPr>
        <a:xfrm>
          <a:off x="65672" y="186242"/>
          <a:ext cx="621339" cy="62133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E402E-B838-4E85-AC89-6EF6E90405CE}">
      <dsp:nvSpPr>
        <dsp:cNvPr id="0" name=""/>
        <dsp:cNvSpPr/>
      </dsp:nvSpPr>
      <dsp:spPr>
        <a:xfrm>
          <a:off x="793428" y="795635"/>
          <a:ext cx="7983790" cy="703043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ea typeface="+mn-ea"/>
              <a:cs typeface="+mn-cs"/>
            </a:rPr>
            <a:t>Организовывают и проводят на факультете культурные и спортивно-массовые мероприятия, привлекают студентов факультета к активному участию в данных мероприятиях;</a:t>
          </a:r>
        </a:p>
      </dsp:txBody>
      <dsp:txXfrm>
        <a:off x="793428" y="795635"/>
        <a:ext cx="7983790" cy="703043"/>
      </dsp:txXfrm>
    </dsp:sp>
    <dsp:sp modelId="{AD19DE0E-3325-4C73-9121-7F81DA3682E2}">
      <dsp:nvSpPr>
        <dsp:cNvPr id="0" name=""/>
        <dsp:cNvSpPr/>
      </dsp:nvSpPr>
      <dsp:spPr>
        <a:xfrm>
          <a:off x="326993" y="836485"/>
          <a:ext cx="621339" cy="62133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96E3C-9662-4F66-BD2E-2359B9C47F08}">
      <dsp:nvSpPr>
        <dsp:cNvPr id="0" name=""/>
        <dsp:cNvSpPr/>
      </dsp:nvSpPr>
      <dsp:spPr>
        <a:xfrm>
          <a:off x="890192" y="1660913"/>
          <a:ext cx="7881178" cy="599105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Своевременно информируют студентов о проводимых на факультете и в университете культурных и спортивно-массовых мероприятиях;</a:t>
          </a:r>
        </a:p>
      </dsp:txBody>
      <dsp:txXfrm>
        <a:off x="890192" y="1660913"/>
        <a:ext cx="7881178" cy="599105"/>
      </dsp:txXfrm>
    </dsp:sp>
    <dsp:sp modelId="{32308175-4CD6-4847-A5B4-D411DB4CBAC2}">
      <dsp:nvSpPr>
        <dsp:cNvPr id="0" name=""/>
        <dsp:cNvSpPr/>
      </dsp:nvSpPr>
      <dsp:spPr>
        <a:xfrm>
          <a:off x="499721" y="1649791"/>
          <a:ext cx="621339" cy="62133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E697A-FEDD-4D53-B739-845897E0773F}">
      <dsp:nvSpPr>
        <dsp:cNvPr id="0" name=""/>
        <dsp:cNvSpPr/>
      </dsp:nvSpPr>
      <dsp:spPr>
        <a:xfrm>
          <a:off x="742973" y="2513973"/>
          <a:ext cx="8021711" cy="500427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70C0"/>
              </a:solidFill>
              <a:ea typeface="+mn-ea"/>
              <a:cs typeface="+mn-cs"/>
            </a:rPr>
            <a:t>Проводят работу по формированию у студентов установок на здоровый образ жизни;</a:t>
          </a:r>
        </a:p>
      </dsp:txBody>
      <dsp:txXfrm>
        <a:off x="742973" y="2513973"/>
        <a:ext cx="8021711" cy="500427"/>
      </dsp:txXfrm>
    </dsp:sp>
    <dsp:sp modelId="{66F53ACE-5FE7-4057-AB11-E33BEC57AE7B}">
      <dsp:nvSpPr>
        <dsp:cNvPr id="0" name=""/>
        <dsp:cNvSpPr/>
      </dsp:nvSpPr>
      <dsp:spPr>
        <a:xfrm>
          <a:off x="374544" y="2453504"/>
          <a:ext cx="621339" cy="62133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74E6F-4D45-44D0-8223-F26540E9B9D9}">
      <dsp:nvSpPr>
        <dsp:cNvPr id="0" name=""/>
        <dsp:cNvSpPr/>
      </dsp:nvSpPr>
      <dsp:spPr>
        <a:xfrm>
          <a:off x="466035" y="3255883"/>
          <a:ext cx="8298137" cy="404005"/>
        </a:xfrm>
        <a:prstGeom prst="rect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635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49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70C0"/>
              </a:solidFill>
              <a:latin typeface="Calisto MT" panose="02040603050505030304"/>
              <a:ea typeface="+mn-ea"/>
              <a:cs typeface="+mn-cs"/>
            </a:rPr>
            <a:t>Готовят отчеты о деятельности секторов.</a:t>
          </a:r>
        </a:p>
      </dsp:txBody>
      <dsp:txXfrm>
        <a:off x="466035" y="3255883"/>
        <a:ext cx="8298137" cy="404005"/>
      </dsp:txXfrm>
    </dsp:sp>
    <dsp:sp modelId="{BB8E5FAF-44B8-41CF-BFDA-DB6D59938EFE}">
      <dsp:nvSpPr>
        <dsp:cNvPr id="0" name=""/>
        <dsp:cNvSpPr/>
      </dsp:nvSpPr>
      <dsp:spPr>
        <a:xfrm>
          <a:off x="31013" y="3147215"/>
          <a:ext cx="621339" cy="621339"/>
        </a:xfrm>
        <a:prstGeom prst="ellipse">
          <a:avLst/>
        </a:prstGeom>
        <a:solidFill>
          <a:prstClr val="white">
            <a:hueOff val="0"/>
            <a:satOff val="0"/>
            <a:lumOff val="0"/>
          </a:prstClr>
        </a:solidFill>
        <a:ln w="12700" cap="rnd" cmpd="sng" algn="ctr">
          <a:solidFill>
            <a:srgbClr val="0070C0"/>
          </a:solidFill>
          <a:prstDash val="solid"/>
        </a:ln>
        <a:effectLst>
          <a:glow rad="38100">
            <a:srgbClr val="0070C0">
              <a:alpha val="72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90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80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96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82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42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62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01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96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16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26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6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39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79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3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4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40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69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42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2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79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91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090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29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064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75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39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96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2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8A6F46D-E237-46D4-9940-52DB55DDD9F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5E7A34E-6166-4F34-AF51-108B6A967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04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3.jpeg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8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53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Администратор\Рабочий стол\Смотр-2014\фото\верёвки.jpg">
            <a:extLst>
              <a:ext uri="{FF2B5EF4-FFF2-40B4-BE49-F238E27FC236}">
                <a16:creationId xmlns:a16="http://schemas.microsoft.com/office/drawing/2014/main" id="{B61029F1-3F62-4BE4-8EBB-B97F6B44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852" y="4038600"/>
            <a:ext cx="1954610" cy="143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FB7B1D-1F81-4C29-85A8-3A44EC26E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9204" r="12790" b="28140"/>
          <a:stretch/>
        </p:blipFill>
        <p:spPr>
          <a:xfrm>
            <a:off x="5602749" y="1388761"/>
            <a:ext cx="1678495" cy="121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Documents and Settings\Администратор\Рабочий стол\Смотр-2014\фото\верёвки.jpg">
            <a:extLst>
              <a:ext uri="{FF2B5EF4-FFF2-40B4-BE49-F238E27FC236}">
                <a16:creationId xmlns:a16="http://schemas.microsoft.com/office/drawing/2014/main" id="{C6E50A21-93F1-490B-B92A-0A8C6E05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2750" y="2632501"/>
            <a:ext cx="1699568" cy="140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1EC0255-230D-47C8-B75D-748A87D4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7" y="2640169"/>
            <a:ext cx="1978954" cy="137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7B9AA3F-4874-47B4-8545-6B4A9A88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905000" cy="142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FE0E8B5-6272-4828-A9BB-9FC6C12F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905001" cy="142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CA831A6-0CE2-48ED-9909-2100934E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1905001" cy="142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19F0502-F64A-4DB6-8F53-FADEDAC0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03" y="5436394"/>
            <a:ext cx="1905001" cy="142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6" descr="http://cs616516.vk.me/v616516022/202d4/0-n8FClPIHk.jpg">
            <a:extLst>
              <a:ext uri="{FF2B5EF4-FFF2-40B4-BE49-F238E27FC236}">
                <a16:creationId xmlns:a16="http://schemas.microsoft.com/office/drawing/2014/main" id="{2E301E92-B404-4662-919E-31D81D40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2" y="2659289"/>
            <a:ext cx="1740506" cy="137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1D98542-EA83-46E2-8188-78D82047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9" y="4077184"/>
            <a:ext cx="1977303" cy="142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cs616516.vk.me/v616516022/20337/I5ySbi3W5nY.jpg">
            <a:extLst>
              <a:ext uri="{FF2B5EF4-FFF2-40B4-BE49-F238E27FC236}">
                <a16:creationId xmlns:a16="http://schemas.microsoft.com/office/drawing/2014/main" id="{B568A5A1-9A4E-4F1B-AAC1-9D5A3B2C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21" y="-1667"/>
            <a:ext cx="1833093" cy="137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8AF08D-7606-4903-B059-8115DDDB3E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" r="6007" b="10847"/>
          <a:stretch/>
        </p:blipFill>
        <p:spPr>
          <a:xfrm>
            <a:off x="7302320" y="1371600"/>
            <a:ext cx="1833093" cy="128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2C04F44-CBFB-48E6-BD0A-1D91FCE1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17" y="275194"/>
            <a:ext cx="1669327" cy="111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5C9AB03-C21D-4A83-868B-F794AE99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19" y="2659289"/>
            <a:ext cx="1833093" cy="137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0B2ABA-4BE8-41D4-BCC3-2A46B46329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-3572" r="6350" b="-1"/>
          <a:stretch/>
        </p:blipFill>
        <p:spPr>
          <a:xfrm>
            <a:off x="1897832" y="-62683"/>
            <a:ext cx="1747676" cy="143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2E4FDE-FA45-49DA-91FA-52B87E3D32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61" y="4032620"/>
            <a:ext cx="1841681" cy="143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739F508-0A0F-4C72-B917-E4BF65AB34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21" y="1373208"/>
            <a:ext cx="1817510" cy="129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D2CF9C6B-BB1D-4082-A01A-62FF8FEB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36156"/>
            <a:ext cx="1905002" cy="142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555AE32F-AA9F-4696-8308-3496336BB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5522"/>
          <a:stretch/>
        </p:blipFill>
        <p:spPr bwMode="auto">
          <a:xfrm>
            <a:off x="1929344" y="4044649"/>
            <a:ext cx="1745866" cy="141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E4D427-BF31-42DD-BF6A-A2DC1CEB1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r="15583"/>
          <a:stretch/>
        </p:blipFill>
        <p:spPr bwMode="auto">
          <a:xfrm>
            <a:off x="5602750" y="4024909"/>
            <a:ext cx="1699568" cy="143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 descr="C:\Documents and Settings\Администратор\Рабочий стол\Смотр-2014\фото\23 5.jpg">
            <a:extLst>
              <a:ext uri="{FF2B5EF4-FFF2-40B4-BE49-F238E27FC236}">
                <a16:creationId xmlns:a16="http://schemas.microsoft.com/office/drawing/2014/main" id="{BDAF608A-B5D5-4355-A628-821BE82C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91318" y="5432739"/>
            <a:ext cx="1852682" cy="142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D3A99DDD-389A-4C32-8765-103EBAE9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49" y="5447123"/>
            <a:ext cx="1728546" cy="140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C5A8D61-A1C6-4B05-9198-2F3DA4F4647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7" y="1371601"/>
            <a:ext cx="1978955" cy="12675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8B5398-DA37-45AD-859F-4E2BE93C0CE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7" y="-16491"/>
            <a:ext cx="1970447" cy="1402475"/>
          </a:xfrm>
          <a:prstGeom prst="rect">
            <a:avLst/>
          </a:prstGeom>
        </p:spPr>
      </p:pic>
      <p:pic>
        <p:nvPicPr>
          <p:cNvPr id="30" name="Picture 2" descr="C:\Documents and Settings\Администратор\Рабочий стол\Смотр-2014\фото\8 3.jpg">
            <a:extLst>
              <a:ext uri="{FF2B5EF4-FFF2-40B4-BE49-F238E27FC236}">
                <a16:creationId xmlns:a16="http://schemas.microsoft.com/office/drawing/2014/main" id="{A2531555-5FD5-4A97-A00C-EF1AC32B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629751" y="5463842"/>
            <a:ext cx="2034811" cy="139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AB3C0DF-C48F-4B07-A468-B2EE15EF689D}"/>
              </a:ext>
            </a:extLst>
          </p:cNvPr>
          <p:cNvSpPr/>
          <p:nvPr/>
        </p:nvSpPr>
        <p:spPr>
          <a:xfrm>
            <a:off x="-159391" y="-62683"/>
            <a:ext cx="9496338" cy="704232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36F14B-84B5-4BF3-AC13-CF38FC855D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82" y="-307921"/>
            <a:ext cx="4789371" cy="4789371"/>
          </a:xfrm>
          <a:prstGeom prst="rect">
            <a:avLst/>
          </a:prstGeom>
          <a:effectLst>
            <a:glow rad="38100">
              <a:srgbClr val="FF0000">
                <a:alpha val="33000"/>
              </a:srgbClr>
            </a:glow>
          </a:effec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3FDDBCF-BCF4-4B9D-AE94-D783ADE58FBC}"/>
              </a:ext>
            </a:extLst>
          </p:cNvPr>
          <p:cNvSpPr/>
          <p:nvPr/>
        </p:nvSpPr>
        <p:spPr>
          <a:xfrm>
            <a:off x="-432378" y="4189255"/>
            <a:ext cx="10159068" cy="196702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881081-B598-4A5A-B2C0-C9B1A7F4290D}"/>
              </a:ext>
            </a:extLst>
          </p:cNvPr>
          <p:cNvSpPr/>
          <p:nvPr/>
        </p:nvSpPr>
        <p:spPr>
          <a:xfrm>
            <a:off x="-49751" y="4159064"/>
            <a:ext cx="9193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all" normalizeH="0" noProof="0" dirty="0">
                <a:ln w="9525">
                  <a:noFill/>
                  <a:prstDash val="solid"/>
                </a:ln>
                <a:gradFill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  <a:ea typeface="+mj-ea"/>
                <a:cs typeface="Arial" panose="020B0604020202020204" pitchFamily="34" charset="0"/>
              </a:rPr>
              <a:t>Студенческий совет факультета экономики и менеджмента</a:t>
            </a:r>
            <a:endParaRPr kumimoji="0" lang="ru-RU" sz="1600" b="1" i="0" u="none" strike="noStrike" kern="0" cap="all" normalizeH="0" noProof="0" dirty="0">
              <a:ln w="9525">
                <a:noFill/>
                <a:prstDash val="solid"/>
              </a:ln>
              <a:gradFill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85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¿ÑÐ¾Ð±ÐºÐ° ÑÐµÐºÑÑÑÑÐ° png">
            <a:extLst>
              <a:ext uri="{FF2B5EF4-FFF2-40B4-BE49-F238E27FC236}">
                <a16:creationId xmlns:a16="http://schemas.microsoft.com/office/drawing/2014/main" id="{F59434B6-030E-4E25-9F24-4D739B42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9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Ð¾Ð±ÐºÐ° ÑÐµÐºÑÑÑÑÐ° png">
            <a:extLst>
              <a:ext uri="{FF2B5EF4-FFF2-40B4-BE49-F238E27FC236}">
                <a16:creationId xmlns:a16="http://schemas.microsoft.com/office/drawing/2014/main" id="{53E3DBA4-464C-4359-8170-D9C23BA4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953205-4436-49E2-96DC-2BEDAB25F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946">
            <a:off x="26716" y="973606"/>
            <a:ext cx="1878047" cy="1996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C8718B-85A7-4D73-A0A7-6B9036CBC0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64">
            <a:off x="7194782" y="4658512"/>
            <a:ext cx="1878047" cy="19969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D168C1-052B-4383-BAB8-A7F5D6BE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868">
            <a:off x="6902063" y="2722223"/>
            <a:ext cx="1918844" cy="20403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2ABEE2-F86C-445F-90B1-CCD4F9C7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115">
            <a:off x="161413" y="2684515"/>
            <a:ext cx="2361558" cy="2245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E315C7-3699-4A6C-9F86-7FC29E08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948">
            <a:off x="4272204" y="2602939"/>
            <a:ext cx="2512277" cy="23092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795AFF-CF6D-4C1A-B40E-548158B5FF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976">
            <a:off x="3510866" y="4474558"/>
            <a:ext cx="2114524" cy="22430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4F2256-24BF-458B-BB90-1E87FDCB62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061">
            <a:off x="-45416" y="4468351"/>
            <a:ext cx="1878047" cy="199699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9581E8-1329-4E11-8091-FACEA9BBF0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115">
            <a:off x="5213496" y="961695"/>
            <a:ext cx="1878047" cy="19969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0BA388-15C5-48A5-B621-BC536DED15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528">
            <a:off x="2420836" y="2775406"/>
            <a:ext cx="1878047" cy="19969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22F2969-8543-4EE7-AAE9-C063180234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972">
            <a:off x="7108223" y="1028189"/>
            <a:ext cx="1878047" cy="1996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047E1-842D-47C6-A5DA-EACD89E0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169">
            <a:off x="3467338" y="971203"/>
            <a:ext cx="1878047" cy="19969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2105D46-E076-47E9-84D1-2A0B73C128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202">
            <a:off x="1501769" y="4697737"/>
            <a:ext cx="2291145" cy="219204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16FF64-7080-4A03-A6C1-40DE949AD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946">
            <a:off x="5429343" y="4734146"/>
            <a:ext cx="1878047" cy="199699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D2F281-094C-4610-B4D6-B68FCC199A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202">
            <a:off x="1741693" y="970091"/>
            <a:ext cx="1878047" cy="19969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36828A9-9282-40A1-AAA1-9756F8407ADD}"/>
              </a:ext>
            </a:extLst>
          </p:cNvPr>
          <p:cNvSpPr txBox="1"/>
          <p:nvPr/>
        </p:nvSpPr>
        <p:spPr>
          <a:xfrm>
            <a:off x="104587" y="1494089"/>
            <a:ext cx="17075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Председатель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студсовета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C3C359-48A5-423A-9CA8-5A33713F2C77}"/>
              </a:ext>
            </a:extLst>
          </p:cNvPr>
          <p:cNvSpPr txBox="1"/>
          <p:nvPr/>
        </p:nvSpPr>
        <p:spPr>
          <a:xfrm>
            <a:off x="1787614" y="1478053"/>
            <a:ext cx="17363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Председатель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старостата</a:t>
            </a:r>
            <a:endParaRPr kumimoji="0" lang="ru-RU" sz="2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DB404C-3F62-4395-93D5-B84F119584EF}"/>
              </a:ext>
            </a:extLst>
          </p:cNvPr>
          <p:cNvSpPr txBox="1"/>
          <p:nvPr/>
        </p:nvSpPr>
        <p:spPr>
          <a:xfrm>
            <a:off x="3533756" y="1508397"/>
            <a:ext cx="17732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Председатель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ППО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AB033C-118B-40AB-8B96-DCC2D1CDAAEB}"/>
              </a:ext>
            </a:extLst>
          </p:cNvPr>
          <p:cNvSpPr txBox="1"/>
          <p:nvPr/>
        </p:nvSpPr>
        <p:spPr>
          <a:xfrm>
            <a:off x="5322358" y="1386954"/>
            <a:ext cx="17732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Председатель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БРСМ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77CFB5-ACCA-4C2D-A502-C5FD15F053AD}"/>
              </a:ext>
            </a:extLst>
          </p:cNvPr>
          <p:cNvSpPr txBox="1"/>
          <p:nvPr/>
        </p:nvSpPr>
        <p:spPr>
          <a:xfrm>
            <a:off x="7342214" y="1563925"/>
            <a:ext cx="13564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Секретарь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03944-E727-480C-9D42-4934BAD7A40F}"/>
              </a:ext>
            </a:extLst>
          </p:cNvPr>
          <p:cNvSpPr txBox="1"/>
          <p:nvPr/>
        </p:nvSpPr>
        <p:spPr>
          <a:xfrm>
            <a:off x="2577976" y="3125359"/>
            <a:ext cx="151355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Культурно-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массовый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F54F8A-81CA-42EC-976C-6E93F3924AF8}"/>
              </a:ext>
            </a:extLst>
          </p:cNvPr>
          <p:cNvSpPr txBox="1"/>
          <p:nvPr/>
        </p:nvSpPr>
        <p:spPr>
          <a:xfrm rot="21348581">
            <a:off x="216588" y="3140019"/>
            <a:ext cx="2156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Научно-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исследовательский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B169FE-76FF-4150-BA89-608CC1AD8FE1}"/>
              </a:ext>
            </a:extLst>
          </p:cNvPr>
          <p:cNvSpPr txBox="1"/>
          <p:nvPr/>
        </p:nvSpPr>
        <p:spPr>
          <a:xfrm>
            <a:off x="7199887" y="3117207"/>
            <a:ext cx="11897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Учебный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FACE7F-A294-4BF2-B93A-CD90B0C38190}"/>
              </a:ext>
            </a:extLst>
          </p:cNvPr>
          <p:cNvSpPr txBox="1"/>
          <p:nvPr/>
        </p:nvSpPr>
        <p:spPr>
          <a:xfrm>
            <a:off x="4372512" y="3117519"/>
            <a:ext cx="22317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Информационно-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пропагандистский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0E09E9-0A34-4F50-A9AA-26E59530AB95}"/>
              </a:ext>
            </a:extLst>
          </p:cNvPr>
          <p:cNvSpPr txBox="1"/>
          <p:nvPr/>
        </p:nvSpPr>
        <p:spPr>
          <a:xfrm>
            <a:off x="79090" y="5039550"/>
            <a:ext cx="153760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Редколлегия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1CE4DD-E264-40E6-A4C6-DD9A7D55501F}"/>
              </a:ext>
            </a:extLst>
          </p:cNvPr>
          <p:cNvSpPr txBox="1"/>
          <p:nvPr/>
        </p:nvSpPr>
        <p:spPr>
          <a:xfrm>
            <a:off x="1610799" y="5348678"/>
            <a:ext cx="20233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Организационный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C4957-E4E2-4662-A761-20F46C10F7BC}"/>
              </a:ext>
            </a:extLst>
          </p:cNvPr>
          <p:cNvSpPr txBox="1"/>
          <p:nvPr/>
        </p:nvSpPr>
        <p:spPr>
          <a:xfrm>
            <a:off x="3605547" y="4913547"/>
            <a:ext cx="1895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 по работе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 иностранными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учащимися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DD289D-B937-4D56-A558-73DBB5C49E75}"/>
              </a:ext>
            </a:extLst>
          </p:cNvPr>
          <p:cNvSpPr txBox="1"/>
          <p:nvPr/>
        </p:nvSpPr>
        <p:spPr>
          <a:xfrm>
            <a:off x="5523261" y="5251931"/>
            <a:ext cx="16017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Спортивный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6AFC1F-EB99-41C1-BAF4-C1365F6640F0}"/>
              </a:ext>
            </a:extLst>
          </p:cNvPr>
          <p:cNvSpPr txBox="1"/>
          <p:nvPr/>
        </p:nvSpPr>
        <p:spPr>
          <a:xfrm>
            <a:off x="7512892" y="4998580"/>
            <a:ext cx="135485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Жилищно-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бытовой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сектор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29287F6-6653-4C4B-98F8-A2DE04BE2FA4}"/>
              </a:ext>
            </a:extLst>
          </p:cNvPr>
          <p:cNvSpPr/>
          <p:nvPr/>
        </p:nvSpPr>
        <p:spPr>
          <a:xfrm>
            <a:off x="-489749" y="-961801"/>
            <a:ext cx="10159068" cy="1753514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056A5A-58F9-4802-9B2D-3274E764EABE}"/>
              </a:ext>
            </a:extLst>
          </p:cNvPr>
          <p:cNvSpPr txBox="1"/>
          <p:nvPr/>
        </p:nvSpPr>
        <p:spPr>
          <a:xfrm>
            <a:off x="-7828" y="-79713"/>
            <a:ext cx="9195226" cy="769441"/>
          </a:xfrm>
          <a:prstGeom prst="rect">
            <a:avLst/>
          </a:prstGeom>
          <a:noFill/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noFill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briola" panose="04040605051002020D02" pitchFamily="82" charset="0"/>
              </a:rPr>
              <a:t>Структура </a:t>
            </a:r>
            <a:r>
              <a:rPr lang="ru-RU" sz="4400" b="1" cap="all" dirty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noFill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rPr>
              <a:t>студенческого совета ФЭМ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1B6F1519-AF50-4F00-9DF6-CE5B4A6C4051}"/>
              </a:ext>
            </a:extLst>
          </p:cNvPr>
          <p:cNvCxnSpPr>
            <a:cxnSpLocks/>
          </p:cNvCxnSpPr>
          <p:nvPr/>
        </p:nvCxnSpPr>
        <p:spPr>
          <a:xfrm>
            <a:off x="183858" y="677506"/>
            <a:ext cx="8798422" cy="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63500">
              <a:schemeClr val="accent2">
                <a:lumMod val="60000"/>
                <a:lumOff val="40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47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737215"/>
              </p:ext>
            </p:extLst>
          </p:nvPr>
        </p:nvGraphicFramePr>
        <p:xfrm>
          <a:off x="161720" y="1750177"/>
          <a:ext cx="8859400" cy="520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D77B74-6D19-42D6-939B-7B7F1CC604EB}"/>
              </a:ext>
            </a:extLst>
          </p:cNvPr>
          <p:cNvSpPr/>
          <p:nvPr/>
        </p:nvSpPr>
        <p:spPr>
          <a:xfrm>
            <a:off x="183858" y="895999"/>
            <a:ext cx="8798422" cy="889233"/>
          </a:xfrm>
          <a:prstGeom prst="rect">
            <a:avLst/>
          </a:prstGeom>
          <a:solidFill>
            <a:schemeClr val="tx1"/>
          </a:solidFill>
          <a:ln w="19050">
            <a:solidFill>
              <a:srgbClr val="22396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223961"/>
                </a:solidFill>
              </a:rPr>
              <a:t>Объединение и координация усилий всего коллектива студентов факультета, направленных на</a:t>
            </a:r>
            <a:r>
              <a:rPr lang="ru-RU" sz="2000" b="1" dirty="0">
                <a:solidFill>
                  <a:srgbClr val="2239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503339" y="22713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20365D"/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rgbClr val="20365D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9050">
            <a:solidFill>
              <a:srgbClr val="223961"/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cap="all" dirty="0">
                <a:ln w="15875">
                  <a:solidFill>
                    <a:srgbClr val="223961"/>
                  </a:solidFill>
                </a:ln>
                <a:solidFill>
                  <a:schemeClr val="tx1"/>
                </a:solidFill>
                <a:effectLst>
                  <a:glow rad="38100">
                    <a:srgbClr val="20365D">
                      <a:alpha val="24000"/>
                    </a:srgbClr>
                  </a:glow>
                </a:effectLst>
                <a:latin typeface="Gabriola" panose="04040605051002020D02" pitchFamily="82" charset="0"/>
              </a:rPr>
              <a:t>ОСНОВНАЯ ЦЕЛЬ СТУДЕНЧЕСКОГО СОВЕТА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AE1C4-61B0-449B-BB76-7B0C1F0EE00B}"/>
              </a:ext>
            </a:extLst>
          </p:cNvPr>
          <p:cNvSpPr txBox="1"/>
          <p:nvPr/>
        </p:nvSpPr>
        <p:spPr>
          <a:xfrm>
            <a:off x="993431" y="349268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20365D"/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rgbClr val="20365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48AB-3BD9-4F6F-95DC-14CB6AC3EFDB}"/>
              </a:ext>
            </a:extLst>
          </p:cNvPr>
          <p:cNvSpPr txBox="1"/>
          <p:nvPr/>
        </p:nvSpPr>
        <p:spPr>
          <a:xfrm>
            <a:off x="993431" y="471402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20365D"/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rgbClr val="20365D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07F91-60D6-4321-80F5-393EB5FCE2FA}"/>
              </a:ext>
            </a:extLst>
          </p:cNvPr>
          <p:cNvSpPr txBox="1"/>
          <p:nvPr/>
        </p:nvSpPr>
        <p:spPr>
          <a:xfrm>
            <a:off x="503339" y="58809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20365D"/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rgbClr val="20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00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P spid="8" grpId="0"/>
      <p:bldP spid="13" grpId="0" animBg="1"/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21BAD-FA7E-424C-924A-35F89D23D661}"/>
              </a:ext>
            </a:extLst>
          </p:cNvPr>
          <p:cNvSpPr/>
          <p:nvPr/>
        </p:nvSpPr>
        <p:spPr>
          <a:xfrm>
            <a:off x="100146" y="4907559"/>
            <a:ext cx="8943186" cy="15561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685014"/>
              </p:ext>
            </p:extLst>
          </p:nvPr>
        </p:nvGraphicFramePr>
        <p:xfrm>
          <a:off x="100146" y="596779"/>
          <a:ext cx="8820560" cy="419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344223" y="9579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Информационно-</a:t>
            </a:r>
            <a:r>
              <a:rPr lang="ru-RU" sz="4000" b="1" cap="all" dirty="0" err="1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пропагандисткий</a:t>
            </a:r>
            <a:r>
              <a:rPr lang="ru-RU" sz="4000" b="1" cap="all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 сектор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D680DA-2C28-4813-9074-F69072946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3" y="5004383"/>
            <a:ext cx="2133600" cy="1340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CF691D2-455C-4268-A90A-95B7AE980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 bwMode="auto">
          <a:xfrm>
            <a:off x="6817495" y="5004381"/>
            <a:ext cx="2145156" cy="134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0" descr="http://cs608017.vk.me/v608017022/95fa/_1BK6TOHOes.jpg">
            <a:extLst>
              <a:ext uri="{FF2B5EF4-FFF2-40B4-BE49-F238E27FC236}">
                <a16:creationId xmlns:a16="http://schemas.microsoft.com/office/drawing/2014/main" id="{8B87E2A1-7C5E-4A34-8490-6C54521EC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1"/>
          <a:stretch/>
        </p:blipFill>
        <p:spPr bwMode="auto">
          <a:xfrm>
            <a:off x="2413110" y="5004381"/>
            <a:ext cx="2122744" cy="1340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CA53F8-009C-41A3-AEF1-D13C0B0F199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 b="-1"/>
          <a:stretch/>
        </p:blipFill>
        <p:spPr>
          <a:xfrm>
            <a:off x="4608394" y="5004381"/>
            <a:ext cx="2133600" cy="134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3619D-52A9-4832-A030-0CD983B0D85B}"/>
              </a:ext>
            </a:extLst>
          </p:cNvPr>
          <p:cNvSpPr txBox="1"/>
          <p:nvPr/>
        </p:nvSpPr>
        <p:spPr>
          <a:xfrm>
            <a:off x="708815" y="19434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F0B40-E8A4-4436-8B2E-1EB09DBAB865}"/>
              </a:ext>
            </a:extLst>
          </p:cNvPr>
          <p:cNvSpPr txBox="1"/>
          <p:nvPr/>
        </p:nvSpPr>
        <p:spPr>
          <a:xfrm>
            <a:off x="708815" y="28870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9D1A5-DDFF-4D89-9B7E-94D61381BFCA}"/>
              </a:ext>
            </a:extLst>
          </p:cNvPr>
          <p:cNvSpPr txBox="1"/>
          <p:nvPr/>
        </p:nvSpPr>
        <p:spPr>
          <a:xfrm>
            <a:off x="335834" y="38785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42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1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3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1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6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2" grpId="0" uiExpand="1">
        <p:bldSub>
          <a:bldDgm bld="one"/>
        </p:bldSub>
      </p:bldGraphic>
      <p:bldP spid="8" grpId="0"/>
      <p:bldP spid="13" grpId="0" animBg="1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21BAD-FA7E-424C-924A-35F89D23D661}"/>
              </a:ext>
            </a:extLst>
          </p:cNvPr>
          <p:cNvSpPr/>
          <p:nvPr/>
        </p:nvSpPr>
        <p:spPr>
          <a:xfrm>
            <a:off x="54643" y="4814386"/>
            <a:ext cx="9034714" cy="1695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040911"/>
              </p:ext>
            </p:extLst>
          </p:nvPr>
        </p:nvGraphicFramePr>
        <p:xfrm>
          <a:off x="161720" y="613475"/>
          <a:ext cx="8820560" cy="396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285474" y="80601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2">
                <a:lumMod val="50000"/>
              </a:schemeClr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>
                <a:ln w="1587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Организационный сектор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92963CB-AA31-4EEB-8E6A-21C4906C1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6470"/>
          <a:stretch/>
        </p:blipFill>
        <p:spPr bwMode="auto">
          <a:xfrm>
            <a:off x="6835643" y="4907560"/>
            <a:ext cx="2172501" cy="1501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4471C9D6-DC82-4729-951C-E21574B9B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/>
          <a:stretch/>
        </p:blipFill>
        <p:spPr bwMode="auto">
          <a:xfrm>
            <a:off x="4595434" y="4907560"/>
            <a:ext cx="2172501" cy="1501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CB13F5-C136-44F0-8C56-B8FE6CFFB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"/>
          <a:stretch/>
        </p:blipFill>
        <p:spPr>
          <a:xfrm>
            <a:off x="109305" y="4907560"/>
            <a:ext cx="2172500" cy="150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3" descr="G:\конференция\выставка\vB98AoZUGKk.jpg">
            <a:extLst>
              <a:ext uri="{FF2B5EF4-FFF2-40B4-BE49-F238E27FC236}">
                <a16:creationId xmlns:a16="http://schemas.microsoft.com/office/drawing/2014/main" id="{A0340586-DF2B-42E2-A137-1D1C3B1CE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6126"/>
          <a:stretch/>
        </p:blipFill>
        <p:spPr bwMode="auto">
          <a:xfrm>
            <a:off x="2355225" y="4907560"/>
            <a:ext cx="2166789" cy="150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905BCA-20F1-4C71-9820-856F7E04E47B}"/>
              </a:ext>
            </a:extLst>
          </p:cNvPr>
          <p:cNvSpPr txBox="1"/>
          <p:nvPr/>
        </p:nvSpPr>
        <p:spPr>
          <a:xfrm>
            <a:off x="630821" y="144465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56A7-8049-4AA2-A9C4-6CF888BDFC82}"/>
              </a:ext>
            </a:extLst>
          </p:cNvPr>
          <p:cNvSpPr txBox="1"/>
          <p:nvPr/>
        </p:nvSpPr>
        <p:spPr>
          <a:xfrm>
            <a:off x="780953" y="2066518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DDDBC6-A108-4FF5-B473-95E338514671}"/>
              </a:ext>
            </a:extLst>
          </p:cNvPr>
          <p:cNvSpPr txBox="1"/>
          <p:nvPr/>
        </p:nvSpPr>
        <p:spPr>
          <a:xfrm>
            <a:off x="780953" y="2696771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52BBDA-57E8-403C-957F-62258953030B}"/>
              </a:ext>
            </a:extLst>
          </p:cNvPr>
          <p:cNvSpPr txBox="1"/>
          <p:nvPr/>
        </p:nvSpPr>
        <p:spPr>
          <a:xfrm>
            <a:off x="630821" y="332702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FDBDC-86F6-4FD0-A82A-B73496A7B65F}"/>
              </a:ext>
            </a:extLst>
          </p:cNvPr>
          <p:cNvSpPr txBox="1"/>
          <p:nvPr/>
        </p:nvSpPr>
        <p:spPr>
          <a:xfrm>
            <a:off x="277085" y="3954933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92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AE610CBA-C3FB-42CA-9378-8458E82C3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439DEDCF-24FC-475F-BF8E-B8D32B281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EE30D14D-009D-4D93-9DCE-846CBCB2B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B2555096-7F0D-48FE-B01F-1A5C30C5EB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03668CF2-FD2B-4601-ACC8-6094A0CE5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948EAC0E-7322-4247-9FC8-52D089BADE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3D3F0F3C-54A6-411B-94C7-3137CA8B2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6D24BE46-04BD-480F-A943-306790E53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B87770C-3B24-4295-A325-3DEE06E83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5D9A53-5D9F-499E-8F75-FB5821EF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35D9A53-5D9F-499E-8F75-FB5821EF9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7ADA4F-E2FB-4CDD-AB7C-87354BB27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BE7ADA4F-E2FB-4CDD-AB7C-87354BB27E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6C45EA-7DAA-44DA-B0AB-5847F4A10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EA6C45EA-7DAA-44DA-B0AB-5847F4A10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B725A7-DD9F-49A4-A260-6A37CBD9C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69B725A7-DD9F-49A4-A260-6A37CBD9CD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2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7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25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75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5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2" grpId="0" uiExpand="1">
        <p:bldSub>
          <a:bldDgm bld="one"/>
        </p:bldSub>
      </p:bldGraphic>
      <p:bldP spid="8" grpId="0"/>
      <p:bldP spid="13" grpId="0" animBg="1"/>
      <p:bldP spid="15" grpId="0"/>
      <p:bldP spid="17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568209"/>
              </p:ext>
            </p:extLst>
          </p:nvPr>
        </p:nvGraphicFramePr>
        <p:xfrm>
          <a:off x="161720" y="613475"/>
          <a:ext cx="8820560" cy="459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303122" y="87303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2700">
            <a:solidFill>
              <a:srgbClr val="7030A0"/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>
                <a:ln w="15875"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Учебный сектор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21BAD-FA7E-424C-924A-35F89D23D661}"/>
              </a:ext>
            </a:extLst>
          </p:cNvPr>
          <p:cNvSpPr/>
          <p:nvPr/>
        </p:nvSpPr>
        <p:spPr>
          <a:xfrm>
            <a:off x="49983" y="5112010"/>
            <a:ext cx="9034714" cy="1695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pp.userapi.com/c852020/v852020712/601f7/KqJ9SXpLHSI.jpg">
            <a:extLst>
              <a:ext uri="{FF2B5EF4-FFF2-40B4-BE49-F238E27FC236}">
                <a16:creationId xmlns:a16="http://schemas.microsoft.com/office/drawing/2014/main" id="{CB4B561A-B81B-475A-99EC-4CFD0B4FC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22"/>
          <a:stretch/>
        </p:blipFill>
        <p:spPr bwMode="auto">
          <a:xfrm>
            <a:off x="102145" y="5171203"/>
            <a:ext cx="2146105" cy="1577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71E4AFC-6697-4679-B0F5-5648E8ABEB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9469" r="6851"/>
          <a:stretch/>
        </p:blipFill>
        <p:spPr>
          <a:xfrm>
            <a:off x="6812599" y="5155208"/>
            <a:ext cx="2213955" cy="1593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1947155-9455-49B5-908D-1916DEE252F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r="6526"/>
          <a:stretch/>
        </p:blipFill>
        <p:spPr>
          <a:xfrm>
            <a:off x="2309655" y="5171203"/>
            <a:ext cx="2279281" cy="1577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5" descr="C:\Documents and Settings\Администратор\Рабочий стол\Смотр-2014\фото\23 1.jpg">
            <a:extLst>
              <a:ext uri="{FF2B5EF4-FFF2-40B4-BE49-F238E27FC236}">
                <a16:creationId xmlns:a16="http://schemas.microsoft.com/office/drawing/2014/main" id="{3DEC761A-3CCF-44C0-91A6-288DEB213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779" r="13987"/>
          <a:stretch/>
        </p:blipFill>
        <p:spPr bwMode="auto">
          <a:xfrm>
            <a:off x="4667117" y="5155208"/>
            <a:ext cx="2085361" cy="1593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5A8C2A-A625-4411-8B67-A9CE1A964DEA}"/>
              </a:ext>
            </a:extLst>
          </p:cNvPr>
          <p:cNvSpPr txBox="1"/>
          <p:nvPr/>
        </p:nvSpPr>
        <p:spPr>
          <a:xfrm>
            <a:off x="606524" y="1478123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1160D-F339-4338-9A6A-0BBA1ED89365}"/>
              </a:ext>
            </a:extLst>
          </p:cNvPr>
          <p:cNvSpPr txBox="1"/>
          <p:nvPr/>
        </p:nvSpPr>
        <p:spPr>
          <a:xfrm>
            <a:off x="853628" y="216286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62BC01-B63E-4447-BEC6-17B6F4CAFEDE}"/>
              </a:ext>
            </a:extLst>
          </p:cNvPr>
          <p:cNvSpPr txBox="1"/>
          <p:nvPr/>
        </p:nvSpPr>
        <p:spPr>
          <a:xfrm>
            <a:off x="886336" y="286695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C0A3DC-7B31-461C-BE61-221655BEDF3F}"/>
              </a:ext>
            </a:extLst>
          </p:cNvPr>
          <p:cNvSpPr txBox="1"/>
          <p:nvPr/>
        </p:nvSpPr>
        <p:spPr>
          <a:xfrm>
            <a:off x="773644" y="359815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206046-563C-4C5A-9086-2DC3F51A3683}"/>
              </a:ext>
            </a:extLst>
          </p:cNvPr>
          <p:cNvSpPr txBox="1"/>
          <p:nvPr/>
        </p:nvSpPr>
        <p:spPr>
          <a:xfrm>
            <a:off x="393352" y="441380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9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496825-D6C2-4B91-AC04-7803083CE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A7496825-D6C2-4B91-AC04-7803083CE4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DD9C16-2307-4A19-902A-B66F9CFC5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18DD9C16-2307-4A19-902A-B66F9CFC5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8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8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5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5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5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8" grpId="0"/>
      <p:bldP spid="13" grpId="0" animBg="1"/>
      <p:bldP spid="4" grpId="0" animBg="1"/>
      <p:bldP spid="16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212056"/>
              </p:ext>
            </p:extLst>
          </p:nvPr>
        </p:nvGraphicFramePr>
        <p:xfrm>
          <a:off x="161720" y="613475"/>
          <a:ext cx="8820560" cy="3802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319900" y="881426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2700">
            <a:solidFill>
              <a:srgbClr val="7030A0"/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>
                <a:ln w="15875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НАУЧНЫЙ сектор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21BAD-FA7E-424C-924A-35F89D23D661}"/>
              </a:ext>
            </a:extLst>
          </p:cNvPr>
          <p:cNvSpPr/>
          <p:nvPr/>
        </p:nvSpPr>
        <p:spPr>
          <a:xfrm>
            <a:off x="49983" y="4689078"/>
            <a:ext cx="9034714" cy="1836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Объект 3">
            <a:extLst>
              <a:ext uri="{FF2B5EF4-FFF2-40B4-BE49-F238E27FC236}">
                <a16:creationId xmlns:a16="http://schemas.microsoft.com/office/drawing/2014/main" id="{D304D077-18F1-4E60-A99D-7FAA7E1045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15022" r="11419"/>
          <a:stretch/>
        </p:blipFill>
        <p:spPr>
          <a:xfrm>
            <a:off x="95133" y="4755449"/>
            <a:ext cx="2099578" cy="1618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ED31AB-7F70-4E52-AB2E-E7F5B32207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3411" r="3503" b="4306"/>
          <a:stretch/>
        </p:blipFill>
        <p:spPr>
          <a:xfrm>
            <a:off x="6709182" y="4769287"/>
            <a:ext cx="2306392" cy="1618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A73555-C867-4D53-802F-EAE77C09E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5722"/>
          <a:stretch/>
        </p:blipFill>
        <p:spPr>
          <a:xfrm>
            <a:off x="2273678" y="4769287"/>
            <a:ext cx="2172169" cy="1618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884466-CB2B-4FCD-8A5D-3F65AD468A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0346" r="9863"/>
          <a:stretch/>
        </p:blipFill>
        <p:spPr>
          <a:xfrm>
            <a:off x="4536115" y="4769287"/>
            <a:ext cx="2099577" cy="1618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73AFBE-9932-4E77-A28A-EA87CF4C0223}"/>
              </a:ext>
            </a:extLst>
          </p:cNvPr>
          <p:cNvSpPr txBox="1"/>
          <p:nvPr/>
        </p:nvSpPr>
        <p:spPr>
          <a:xfrm>
            <a:off x="583594" y="1489548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FBF98-10F1-49C8-A8F2-62F664301EE3}"/>
              </a:ext>
            </a:extLst>
          </p:cNvPr>
          <p:cNvSpPr txBox="1"/>
          <p:nvPr/>
        </p:nvSpPr>
        <p:spPr>
          <a:xfrm>
            <a:off x="733197" y="225236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58D37-BBE2-4229-862B-8666612888D4}"/>
              </a:ext>
            </a:extLst>
          </p:cNvPr>
          <p:cNvSpPr txBox="1"/>
          <p:nvPr/>
        </p:nvSpPr>
        <p:spPr>
          <a:xfrm>
            <a:off x="617150" y="3045855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6DAFF-78A4-454A-BAD0-D743B48EE8E2}"/>
              </a:ext>
            </a:extLst>
          </p:cNvPr>
          <p:cNvSpPr txBox="1"/>
          <p:nvPr/>
        </p:nvSpPr>
        <p:spPr>
          <a:xfrm>
            <a:off x="291098" y="370140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0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8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3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3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8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3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8" grpId="0"/>
      <p:bldP spid="13" grpId="0" animBg="1"/>
      <p:bldP spid="4" grpId="0" animBg="1"/>
      <p:bldP spid="14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4FDED9-23F3-47B7-8CB4-1CE48D379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551494"/>
              </p:ext>
            </p:extLst>
          </p:nvPr>
        </p:nvGraphicFramePr>
        <p:xfrm>
          <a:off x="161720" y="613475"/>
          <a:ext cx="8820560" cy="3975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19BF-5BEE-4C7C-8332-34570D9521C7}"/>
              </a:ext>
            </a:extLst>
          </p:cNvPr>
          <p:cNvSpPr txBox="1"/>
          <p:nvPr/>
        </p:nvSpPr>
        <p:spPr>
          <a:xfrm>
            <a:off x="336678" y="889815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8B435-128B-42F2-8E93-1D16AE224CA9}"/>
              </a:ext>
            </a:extLst>
          </p:cNvPr>
          <p:cNvSpPr/>
          <p:nvPr/>
        </p:nvSpPr>
        <p:spPr>
          <a:xfrm>
            <a:off x="0" y="0"/>
            <a:ext cx="9134680" cy="645726"/>
          </a:xfrm>
          <a:prstGeom prst="rect">
            <a:avLst/>
          </a:prstGeom>
          <a:solidFill>
            <a:schemeClr val="tx1"/>
          </a:solidFill>
          <a:ln w="12700">
            <a:solidFill>
              <a:srgbClr val="7030A0"/>
            </a:solidFill>
          </a:ln>
          <a:effectLst>
            <a:glow rad="63500">
              <a:schemeClr val="tx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>
                <a:ln w="15875">
                  <a:solidFill>
                    <a:srgbClr val="0070C0"/>
                  </a:solidFill>
                </a:ln>
                <a:solidFill>
                  <a:schemeClr val="tx1"/>
                </a:solidFill>
                <a:effectLst>
                  <a:glow rad="38100">
                    <a:schemeClr val="accent1">
                      <a:lumMod val="75000"/>
                      <a:alpha val="24000"/>
                    </a:schemeClr>
                  </a:glow>
                </a:effectLst>
                <a:latin typeface="Gabriola" panose="04040605051002020D02" pitchFamily="82" charset="0"/>
              </a:rPr>
              <a:t>Культурно-массовый и спортивный сектор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21BAD-FA7E-424C-924A-35F89D23D661}"/>
              </a:ext>
            </a:extLst>
          </p:cNvPr>
          <p:cNvSpPr/>
          <p:nvPr/>
        </p:nvSpPr>
        <p:spPr>
          <a:xfrm>
            <a:off x="49983" y="4999530"/>
            <a:ext cx="9034714" cy="1501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8" descr="http://cs616516.vk.me/v616516022/20553/nMf5aq--s2s.jpg">
            <a:extLst>
              <a:ext uri="{FF2B5EF4-FFF2-40B4-BE49-F238E27FC236}">
                <a16:creationId xmlns:a16="http://schemas.microsoft.com/office/drawing/2014/main" id="{A5C1A68B-E63F-4575-A138-99D89DFE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9" y="5085070"/>
            <a:ext cx="2330800" cy="132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ttps://lh5.googleusercontent.com/-wHeAY4RhkZQ/Uwx046Hp52I/AAAAAAAAFeE/_Gz9hIXiiik/s800/IMG_4156.JPG">
            <a:extLst>
              <a:ext uri="{FF2B5EF4-FFF2-40B4-BE49-F238E27FC236}">
                <a16:creationId xmlns:a16="http://schemas.microsoft.com/office/drawing/2014/main" id="{472911BC-8C5D-49D1-BBF7-9CA9A22D2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1066" r="17010" b="2880"/>
          <a:stretch/>
        </p:blipFill>
        <p:spPr bwMode="auto">
          <a:xfrm>
            <a:off x="2031129" y="5085069"/>
            <a:ext cx="2287162" cy="132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29F78AC4-D877-4DF2-A726-397B5DE25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3474" r="24853"/>
          <a:stretch/>
        </p:blipFill>
        <p:spPr bwMode="auto">
          <a:xfrm>
            <a:off x="92279" y="5081812"/>
            <a:ext cx="1879134" cy="133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7" descr="https://lh3.googleusercontent.com/-zZPr_3HeRgU/UpRbORytFuI/AAAAAAAAJms/YrT2BHpB-HE/s800/IMG_8426.JPG">
            <a:extLst>
              <a:ext uri="{FF2B5EF4-FFF2-40B4-BE49-F238E27FC236}">
                <a16:creationId xmlns:a16="http://schemas.microsoft.com/office/drawing/2014/main" id="{DF541480-F342-46CF-A716-E7A2E020F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r="9552"/>
          <a:stretch/>
        </p:blipFill>
        <p:spPr bwMode="auto">
          <a:xfrm>
            <a:off x="6745258" y="5081812"/>
            <a:ext cx="2287161" cy="132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EE8A6F-E201-46E2-82DE-1EA4F66A25DC}"/>
              </a:ext>
            </a:extLst>
          </p:cNvPr>
          <p:cNvSpPr txBox="1"/>
          <p:nvPr/>
        </p:nvSpPr>
        <p:spPr>
          <a:xfrm>
            <a:off x="596737" y="154817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2ADB7-E3D5-43C2-AF83-66844DD6C3E9}"/>
              </a:ext>
            </a:extLst>
          </p:cNvPr>
          <p:cNvSpPr txBox="1"/>
          <p:nvPr/>
        </p:nvSpPr>
        <p:spPr>
          <a:xfrm>
            <a:off x="763398" y="236096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BA524-D2F2-4C93-BCB6-83B7743B2135}"/>
              </a:ext>
            </a:extLst>
          </p:cNvPr>
          <p:cNvSpPr txBox="1"/>
          <p:nvPr/>
        </p:nvSpPr>
        <p:spPr>
          <a:xfrm>
            <a:off x="665247" y="3156969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9495A-012C-4FD9-A492-52E722D5172F}"/>
              </a:ext>
            </a:extLst>
          </p:cNvPr>
          <p:cNvSpPr txBox="1"/>
          <p:nvPr/>
        </p:nvSpPr>
        <p:spPr>
          <a:xfrm>
            <a:off x="303122" y="3856095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15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B6ACC3E7-79FE-41B1-A1C6-2AC45BDC9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E7EA09F3-E8E7-4A3E-9015-606DF6C9B5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05FA165-5FCF-4468-A627-B4AD9A640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AD19DE0E-3325-4C73-9121-7F81DA368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D14E402E-B838-4E85-AC89-6EF6E9040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32308175-4CD6-4847-A5B4-D411DB4CB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5D96E3C-9662-4F66-BD2E-2359B9C47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66F53ACE-5FE7-4057-AB11-E33BEC57A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8E697A-FEDD-4D53-B739-845897E07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BB8E5FAF-44B8-41CF-BFDA-DB6D59938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4DA74E6F-4D45-44D0-8223-F26540E9B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6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8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8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3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85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3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85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  <p:bldP spid="13" grpId="0" animBg="1"/>
      <p:bldP spid="4" grpId="0" animBg="1"/>
      <p:bldP spid="14" grpId="0"/>
      <p:bldP spid="16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prstClr val="white">
            <a:hueOff val="0"/>
            <a:satOff val="0"/>
            <a:lumOff val="0"/>
          </a:prst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FE2377-6408-4D37-89B0-9C4F5A22F103}"/>
              </a:ext>
            </a:extLst>
          </p:cNvPr>
          <p:cNvSpPr txBox="1"/>
          <p:nvPr/>
        </p:nvSpPr>
        <p:spPr>
          <a:xfrm>
            <a:off x="317469" y="3806506"/>
            <a:ext cx="850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gradFill flip="none" rotWithShape="1">
                  <a:gsLst>
                    <a:gs pos="0">
                      <a:srgbClr val="FF0000"/>
                    </a:gs>
                    <a:gs pos="100000">
                      <a:srgbClr val="0070C0"/>
                    </a:gs>
                  </a:gsLst>
                  <a:lin ang="0" scaled="0"/>
                  <a:tileRect/>
                </a:gradFill>
                <a:latin typeface="Gabriola" panose="04040605051002020D02" pitchFamily="82" charset="0"/>
              </a:rPr>
              <a:t>Лучше ФМ может быть только ФЭМ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DD2448-E1F6-4F02-B70E-C0567477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99" y="32507"/>
            <a:ext cx="3773999" cy="37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8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219</TotalTime>
  <Words>483</Words>
  <Application>Microsoft Office PowerPoint</Application>
  <PresentationFormat>Экран (4:3)</PresentationFormat>
  <Paragraphs>99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Calisto MT</vt:lpstr>
      <vt:lpstr>Gabriola</vt:lpstr>
      <vt:lpstr>Monotype Corsiva</vt:lpstr>
      <vt:lpstr>Wingdings 2</vt:lpstr>
      <vt:lpstr>Тема Office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 Trutko</dc:creator>
  <cp:lastModifiedBy>Nikita Trutko</cp:lastModifiedBy>
  <cp:revision>28</cp:revision>
  <dcterms:created xsi:type="dcterms:W3CDTF">2018-12-07T21:01:43Z</dcterms:created>
  <dcterms:modified xsi:type="dcterms:W3CDTF">2018-12-12T18:32:36Z</dcterms:modified>
</cp:coreProperties>
</file>